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FD31C1-A9DD-4DFD-94D7-F66E997E275E}" v="1" dt="2022-12-27T19:24:09.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5" d="100"/>
          <a:sy n="65" d="100"/>
        </p:scale>
        <p:origin x="4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resh Kumar" userId="c40c3c1f43e766ba" providerId="LiveId" clId="{A8FD31C1-A9DD-4DFD-94D7-F66E997E275E}"/>
    <pc:docChg chg="custSel addSld modSld">
      <pc:chgData name="Suresh Kumar" userId="c40c3c1f43e766ba" providerId="LiveId" clId="{A8FD31C1-A9DD-4DFD-94D7-F66E997E275E}" dt="2022-12-27T19:27:22.682" v="402" actId="404"/>
      <pc:docMkLst>
        <pc:docMk/>
      </pc:docMkLst>
      <pc:sldChg chg="modSp mod">
        <pc:chgData name="Suresh Kumar" userId="c40c3c1f43e766ba" providerId="LiveId" clId="{A8FD31C1-A9DD-4DFD-94D7-F66E997E275E}" dt="2022-12-27T19:27:22.682" v="402" actId="404"/>
        <pc:sldMkLst>
          <pc:docMk/>
          <pc:sldMk cId="2284986670" sldId="256"/>
        </pc:sldMkLst>
        <pc:spChg chg="mod">
          <ac:chgData name="Suresh Kumar" userId="c40c3c1f43e766ba" providerId="LiveId" clId="{A8FD31C1-A9DD-4DFD-94D7-F66E997E275E}" dt="2022-12-27T19:27:22.682" v="402" actId="404"/>
          <ac:spMkLst>
            <pc:docMk/>
            <pc:sldMk cId="2284986670" sldId="256"/>
            <ac:spMk id="2" creationId="{B34A699A-A621-1D6C-09BD-B06BFFF1189F}"/>
          </ac:spMkLst>
        </pc:spChg>
      </pc:sldChg>
      <pc:sldChg chg="addSp delSp modSp new mod chgLayout">
        <pc:chgData name="Suresh Kumar" userId="c40c3c1f43e766ba" providerId="LiveId" clId="{A8FD31C1-A9DD-4DFD-94D7-F66E997E275E}" dt="2022-12-27T19:14:53.553" v="52" actId="26606"/>
        <pc:sldMkLst>
          <pc:docMk/>
          <pc:sldMk cId="4261999016" sldId="262"/>
        </pc:sldMkLst>
        <pc:spChg chg="mod ord">
          <ac:chgData name="Suresh Kumar" userId="c40c3c1f43e766ba" providerId="LiveId" clId="{A8FD31C1-A9DD-4DFD-94D7-F66E997E275E}" dt="2022-12-27T19:13:42.957" v="31" actId="20577"/>
          <ac:spMkLst>
            <pc:docMk/>
            <pc:sldMk cId="4261999016" sldId="262"/>
            <ac:spMk id="2" creationId="{E2A55A4C-6C0B-A84C-66AF-691777923B8D}"/>
          </ac:spMkLst>
        </pc:spChg>
        <pc:spChg chg="del mod ord">
          <ac:chgData name="Suresh Kumar" userId="c40c3c1f43e766ba" providerId="LiveId" clId="{A8FD31C1-A9DD-4DFD-94D7-F66E997E275E}" dt="2022-12-27T19:14:53.553" v="52" actId="26606"/>
          <ac:spMkLst>
            <pc:docMk/>
            <pc:sldMk cId="4261999016" sldId="262"/>
            <ac:spMk id="3" creationId="{ED5DBFA5-CE0D-3E69-821F-41697A3FEBF9}"/>
          </ac:spMkLst>
        </pc:spChg>
        <pc:graphicFrameChg chg="add">
          <ac:chgData name="Suresh Kumar" userId="c40c3c1f43e766ba" providerId="LiveId" clId="{A8FD31C1-A9DD-4DFD-94D7-F66E997E275E}" dt="2022-12-27T19:14:53.553" v="52" actId="26606"/>
          <ac:graphicFrameMkLst>
            <pc:docMk/>
            <pc:sldMk cId="4261999016" sldId="262"/>
            <ac:graphicFrameMk id="5" creationId="{491A2663-453A-DB78-6631-159467456519}"/>
          </ac:graphicFrameMkLst>
        </pc:graphicFrameChg>
      </pc:sldChg>
      <pc:sldChg chg="addSp delSp modSp new mod">
        <pc:chgData name="Suresh Kumar" userId="c40c3c1f43e766ba" providerId="LiveId" clId="{A8FD31C1-A9DD-4DFD-94D7-F66E997E275E}" dt="2022-12-27T19:16:36.381" v="115" actId="26606"/>
        <pc:sldMkLst>
          <pc:docMk/>
          <pc:sldMk cId="242137425" sldId="263"/>
        </pc:sldMkLst>
        <pc:spChg chg="mod">
          <ac:chgData name="Suresh Kumar" userId="c40c3c1f43e766ba" providerId="LiveId" clId="{A8FD31C1-A9DD-4DFD-94D7-F66E997E275E}" dt="2022-12-27T19:15:55.428" v="103" actId="20577"/>
          <ac:spMkLst>
            <pc:docMk/>
            <pc:sldMk cId="242137425" sldId="263"/>
            <ac:spMk id="2" creationId="{71310927-EA6C-1472-FE10-36CDD8BEEADF}"/>
          </ac:spMkLst>
        </pc:spChg>
        <pc:spChg chg="del mod">
          <ac:chgData name="Suresh Kumar" userId="c40c3c1f43e766ba" providerId="LiveId" clId="{A8FD31C1-A9DD-4DFD-94D7-F66E997E275E}" dt="2022-12-27T19:16:36.381" v="115" actId="26606"/>
          <ac:spMkLst>
            <pc:docMk/>
            <pc:sldMk cId="242137425" sldId="263"/>
            <ac:spMk id="3" creationId="{D3CD0283-9334-4C41-23C8-A7458F7E8FBB}"/>
          </ac:spMkLst>
        </pc:spChg>
        <pc:graphicFrameChg chg="add">
          <ac:chgData name="Suresh Kumar" userId="c40c3c1f43e766ba" providerId="LiveId" clId="{A8FD31C1-A9DD-4DFD-94D7-F66E997E275E}" dt="2022-12-27T19:16:36.381" v="115" actId="26606"/>
          <ac:graphicFrameMkLst>
            <pc:docMk/>
            <pc:sldMk cId="242137425" sldId="263"/>
            <ac:graphicFrameMk id="5" creationId="{6656FCF6-88BB-12F9-5F88-150D557202E1}"/>
          </ac:graphicFrameMkLst>
        </pc:graphicFrameChg>
      </pc:sldChg>
      <pc:sldChg chg="addSp modSp new mod setBg">
        <pc:chgData name="Suresh Kumar" userId="c40c3c1f43e766ba" providerId="LiveId" clId="{A8FD31C1-A9DD-4DFD-94D7-F66E997E275E}" dt="2022-12-27T19:19:13.138" v="215" actId="33524"/>
        <pc:sldMkLst>
          <pc:docMk/>
          <pc:sldMk cId="1192120216" sldId="264"/>
        </pc:sldMkLst>
        <pc:spChg chg="mod">
          <ac:chgData name="Suresh Kumar" userId="c40c3c1f43e766ba" providerId="LiveId" clId="{A8FD31C1-A9DD-4DFD-94D7-F66E997E275E}" dt="2022-12-27T19:18:42.980" v="206" actId="26606"/>
          <ac:spMkLst>
            <pc:docMk/>
            <pc:sldMk cId="1192120216" sldId="264"/>
            <ac:spMk id="2" creationId="{F3C1C4BF-A75F-BE53-990F-0E456C31CFE5}"/>
          </ac:spMkLst>
        </pc:spChg>
        <pc:spChg chg="mod">
          <ac:chgData name="Suresh Kumar" userId="c40c3c1f43e766ba" providerId="LiveId" clId="{A8FD31C1-A9DD-4DFD-94D7-F66E997E275E}" dt="2022-12-27T19:19:13.138" v="215" actId="33524"/>
          <ac:spMkLst>
            <pc:docMk/>
            <pc:sldMk cId="1192120216" sldId="264"/>
            <ac:spMk id="3" creationId="{806D665E-05FC-6834-F265-11121AAF21D0}"/>
          </ac:spMkLst>
        </pc:spChg>
        <pc:spChg chg="add">
          <ac:chgData name="Suresh Kumar" userId="c40c3c1f43e766ba" providerId="LiveId" clId="{A8FD31C1-A9DD-4DFD-94D7-F66E997E275E}" dt="2022-12-27T19:18:42.980" v="206" actId="26606"/>
          <ac:spMkLst>
            <pc:docMk/>
            <pc:sldMk cId="1192120216" sldId="264"/>
            <ac:spMk id="8" creationId="{D7C3C2D0-A48F-4A6F-9C7D-888E9DFE643A}"/>
          </ac:spMkLst>
        </pc:spChg>
        <pc:spChg chg="add">
          <ac:chgData name="Suresh Kumar" userId="c40c3c1f43e766ba" providerId="LiveId" clId="{A8FD31C1-A9DD-4DFD-94D7-F66E997E275E}" dt="2022-12-27T19:18:42.980" v="206" actId="26606"/>
          <ac:spMkLst>
            <pc:docMk/>
            <pc:sldMk cId="1192120216" sldId="264"/>
            <ac:spMk id="10" creationId="{A522AC37-2BE3-4ECF-A007-1DE6CB354FFE}"/>
          </ac:spMkLst>
        </pc:spChg>
        <pc:spChg chg="add">
          <ac:chgData name="Suresh Kumar" userId="c40c3c1f43e766ba" providerId="LiveId" clId="{A8FD31C1-A9DD-4DFD-94D7-F66E997E275E}" dt="2022-12-27T19:18:42.980" v="206" actId="26606"/>
          <ac:spMkLst>
            <pc:docMk/>
            <pc:sldMk cId="1192120216" sldId="264"/>
            <ac:spMk id="45" creationId="{69F0804E-F8DE-40E7-90F4-68B638136E17}"/>
          </ac:spMkLst>
        </pc:spChg>
        <pc:grpChg chg="add">
          <ac:chgData name="Suresh Kumar" userId="c40c3c1f43e766ba" providerId="LiveId" clId="{A8FD31C1-A9DD-4DFD-94D7-F66E997E275E}" dt="2022-12-27T19:18:42.980" v="206" actId="26606"/>
          <ac:grpSpMkLst>
            <pc:docMk/>
            <pc:sldMk cId="1192120216" sldId="264"/>
            <ac:grpSpMk id="12" creationId="{ACAC8F7F-D35D-4520-8F56-4EFA77C73B66}"/>
          </ac:grpSpMkLst>
        </pc:grpChg>
      </pc:sldChg>
      <pc:sldChg chg="addSp delSp modSp new mod">
        <pc:chgData name="Suresh Kumar" userId="c40c3c1f43e766ba" providerId="LiveId" clId="{A8FD31C1-A9DD-4DFD-94D7-F66E997E275E}" dt="2022-12-27T19:26:43.054" v="371" actId="26606"/>
        <pc:sldMkLst>
          <pc:docMk/>
          <pc:sldMk cId="515150786" sldId="265"/>
        </pc:sldMkLst>
        <pc:spChg chg="mod">
          <ac:chgData name="Suresh Kumar" userId="c40c3c1f43e766ba" providerId="LiveId" clId="{A8FD31C1-A9DD-4DFD-94D7-F66E997E275E}" dt="2022-12-27T19:21:17.075" v="227" actId="20577"/>
          <ac:spMkLst>
            <pc:docMk/>
            <pc:sldMk cId="515150786" sldId="265"/>
            <ac:spMk id="2" creationId="{6341ECA0-A0C1-92AD-622E-E7BBABB49095}"/>
          </ac:spMkLst>
        </pc:spChg>
        <pc:spChg chg="del mod">
          <ac:chgData name="Suresh Kumar" userId="c40c3c1f43e766ba" providerId="LiveId" clId="{A8FD31C1-A9DD-4DFD-94D7-F66E997E275E}" dt="2022-12-27T19:26:43.054" v="371" actId="26606"/>
          <ac:spMkLst>
            <pc:docMk/>
            <pc:sldMk cId="515150786" sldId="265"/>
            <ac:spMk id="3" creationId="{DE975C7D-42D3-1403-2316-C8ED949E309F}"/>
          </ac:spMkLst>
        </pc:spChg>
        <pc:graphicFrameChg chg="add">
          <ac:chgData name="Suresh Kumar" userId="c40c3c1f43e766ba" providerId="LiveId" clId="{A8FD31C1-A9DD-4DFD-94D7-F66E997E275E}" dt="2022-12-27T19:26:43.054" v="371" actId="26606"/>
          <ac:graphicFrameMkLst>
            <pc:docMk/>
            <pc:sldMk cId="515150786" sldId="265"/>
            <ac:graphicFrameMk id="5" creationId="{178FFA40-2AC8-E3AC-E54F-954EDC80CEE3}"/>
          </ac:graphicFrameMkLst>
        </pc:graphicFrameChg>
      </pc:sldChg>
      <pc:sldChg chg="delSp modSp new mod">
        <pc:chgData name="Suresh Kumar" userId="c40c3c1f43e766ba" providerId="LiveId" clId="{A8FD31C1-A9DD-4DFD-94D7-F66E997E275E}" dt="2022-12-27T19:27:01.823" v="383" actId="21"/>
        <pc:sldMkLst>
          <pc:docMk/>
          <pc:sldMk cId="3460804769" sldId="266"/>
        </pc:sldMkLst>
        <pc:spChg chg="mod">
          <ac:chgData name="Suresh Kumar" userId="c40c3c1f43e766ba" providerId="LiveId" clId="{A8FD31C1-A9DD-4DFD-94D7-F66E997E275E}" dt="2022-12-27T19:26:56.667" v="382" actId="20577"/>
          <ac:spMkLst>
            <pc:docMk/>
            <pc:sldMk cId="3460804769" sldId="266"/>
            <ac:spMk id="2" creationId="{1CE45F1C-C62C-520E-5C18-04D245B3DADD}"/>
          </ac:spMkLst>
        </pc:spChg>
        <pc:spChg chg="del">
          <ac:chgData name="Suresh Kumar" userId="c40c3c1f43e766ba" providerId="LiveId" clId="{A8FD31C1-A9DD-4DFD-94D7-F66E997E275E}" dt="2022-12-27T19:27:01.823" v="383" actId="21"/>
          <ac:spMkLst>
            <pc:docMk/>
            <pc:sldMk cId="3460804769" sldId="266"/>
            <ac:spMk id="3" creationId="{3A47CE3E-15E5-6F9D-35CF-75A0EBD80B4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852C13-D3E5-4FCA-9555-F2D12A13C7D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BFA60BC8-CEF8-43C4-8649-355B338C8DF9}">
      <dgm:prSet/>
      <dgm:spPr/>
      <dgm:t>
        <a:bodyPr/>
        <a:lstStyle/>
        <a:p>
          <a:r>
            <a:rPr lang="en-IN"/>
            <a:t>Which are the drugs/ interventions available in your locality to treat breathlessness?</a:t>
          </a:r>
          <a:endParaRPr lang="en-US"/>
        </a:p>
      </dgm:t>
    </dgm:pt>
    <dgm:pt modelId="{5F60D7AA-300E-4DD1-A05C-51C6D130C431}" type="parTrans" cxnId="{534BD8CC-578C-4E4C-8B00-4DB3BBED8526}">
      <dgm:prSet/>
      <dgm:spPr/>
      <dgm:t>
        <a:bodyPr/>
        <a:lstStyle/>
        <a:p>
          <a:endParaRPr lang="en-US"/>
        </a:p>
      </dgm:t>
    </dgm:pt>
    <dgm:pt modelId="{DF8E2F54-1926-42D0-AF18-9974FBE03319}" type="sibTrans" cxnId="{534BD8CC-578C-4E4C-8B00-4DB3BBED8526}">
      <dgm:prSet/>
      <dgm:spPr/>
      <dgm:t>
        <a:bodyPr/>
        <a:lstStyle/>
        <a:p>
          <a:endParaRPr lang="en-US"/>
        </a:p>
      </dgm:t>
    </dgm:pt>
    <dgm:pt modelId="{D244C5FE-49FD-431A-84FB-595B36E16BFC}">
      <dgm:prSet custT="1"/>
      <dgm:spPr/>
      <dgm:t>
        <a:bodyPr/>
        <a:lstStyle/>
        <a:p>
          <a:r>
            <a:rPr lang="en-IN" sz="3200" i="1" dirty="0"/>
            <a:t>Post your response in the Chat Box ( 5 minutes)</a:t>
          </a:r>
          <a:endParaRPr lang="en-US" sz="3200" dirty="0"/>
        </a:p>
      </dgm:t>
    </dgm:pt>
    <dgm:pt modelId="{199189CD-E6CF-4EFA-8E90-25A8AE9A49F9}" type="parTrans" cxnId="{71768F46-5422-433C-AE0C-75FA5252923E}">
      <dgm:prSet/>
      <dgm:spPr/>
      <dgm:t>
        <a:bodyPr/>
        <a:lstStyle/>
        <a:p>
          <a:endParaRPr lang="en-US"/>
        </a:p>
      </dgm:t>
    </dgm:pt>
    <dgm:pt modelId="{C7FED3B2-2B72-42B4-80CB-1B13826CEED4}" type="sibTrans" cxnId="{71768F46-5422-433C-AE0C-75FA5252923E}">
      <dgm:prSet/>
      <dgm:spPr/>
      <dgm:t>
        <a:bodyPr/>
        <a:lstStyle/>
        <a:p>
          <a:endParaRPr lang="en-US"/>
        </a:p>
      </dgm:t>
    </dgm:pt>
    <dgm:pt modelId="{5A5EB2D9-8B78-46AF-8694-8C7F5ADABF59}" type="pres">
      <dgm:prSet presAssocID="{1B852C13-D3E5-4FCA-9555-F2D12A13C7DC}" presName="vert0" presStyleCnt="0">
        <dgm:presLayoutVars>
          <dgm:dir/>
          <dgm:animOne val="branch"/>
          <dgm:animLvl val="lvl"/>
        </dgm:presLayoutVars>
      </dgm:prSet>
      <dgm:spPr/>
    </dgm:pt>
    <dgm:pt modelId="{AA180146-EBF1-4FAC-8A92-6946FD919C2C}" type="pres">
      <dgm:prSet presAssocID="{BFA60BC8-CEF8-43C4-8649-355B338C8DF9}" presName="thickLine" presStyleLbl="alignNode1" presStyleIdx="0" presStyleCnt="2"/>
      <dgm:spPr/>
    </dgm:pt>
    <dgm:pt modelId="{C2ECFAFD-48F9-405A-B78D-529DC0EC8474}" type="pres">
      <dgm:prSet presAssocID="{BFA60BC8-CEF8-43C4-8649-355B338C8DF9}" presName="horz1" presStyleCnt="0"/>
      <dgm:spPr/>
    </dgm:pt>
    <dgm:pt modelId="{36AC1BE0-9688-4DB1-BA77-DC0CE4D8A0F5}" type="pres">
      <dgm:prSet presAssocID="{BFA60BC8-CEF8-43C4-8649-355B338C8DF9}" presName="tx1" presStyleLbl="revTx" presStyleIdx="0" presStyleCnt="2"/>
      <dgm:spPr/>
    </dgm:pt>
    <dgm:pt modelId="{B9836197-CBCA-41A8-834D-E55CA6487A29}" type="pres">
      <dgm:prSet presAssocID="{BFA60BC8-CEF8-43C4-8649-355B338C8DF9}" presName="vert1" presStyleCnt="0"/>
      <dgm:spPr/>
    </dgm:pt>
    <dgm:pt modelId="{469C8055-3BA1-44F0-9FFE-0C28F2FB8977}" type="pres">
      <dgm:prSet presAssocID="{D244C5FE-49FD-431A-84FB-595B36E16BFC}" presName="thickLine" presStyleLbl="alignNode1" presStyleIdx="1" presStyleCnt="2"/>
      <dgm:spPr/>
    </dgm:pt>
    <dgm:pt modelId="{0700BD88-A8EC-4870-B588-64BE8B6ABE3A}" type="pres">
      <dgm:prSet presAssocID="{D244C5FE-49FD-431A-84FB-595B36E16BFC}" presName="horz1" presStyleCnt="0"/>
      <dgm:spPr/>
    </dgm:pt>
    <dgm:pt modelId="{9EAA8DF8-6BF5-4CCF-8DBB-084103189B4B}" type="pres">
      <dgm:prSet presAssocID="{D244C5FE-49FD-431A-84FB-595B36E16BFC}" presName="tx1" presStyleLbl="revTx" presStyleIdx="1" presStyleCnt="2"/>
      <dgm:spPr/>
    </dgm:pt>
    <dgm:pt modelId="{BBD19166-8DD9-4FA0-8AF0-06EF8D06675A}" type="pres">
      <dgm:prSet presAssocID="{D244C5FE-49FD-431A-84FB-595B36E16BFC}" presName="vert1" presStyleCnt="0"/>
      <dgm:spPr/>
    </dgm:pt>
  </dgm:ptLst>
  <dgm:cxnLst>
    <dgm:cxn modelId="{BF390B2B-73FC-418B-9D9C-A9BAE0A9D771}" type="presOf" srcId="{BFA60BC8-CEF8-43C4-8649-355B338C8DF9}" destId="{36AC1BE0-9688-4DB1-BA77-DC0CE4D8A0F5}" srcOrd="0" destOrd="0" presId="urn:microsoft.com/office/officeart/2008/layout/LinedList"/>
    <dgm:cxn modelId="{CF1E702E-CF8B-40FB-A3FF-C55BD54DEF25}" type="presOf" srcId="{D244C5FE-49FD-431A-84FB-595B36E16BFC}" destId="{9EAA8DF8-6BF5-4CCF-8DBB-084103189B4B}" srcOrd="0" destOrd="0" presId="urn:microsoft.com/office/officeart/2008/layout/LinedList"/>
    <dgm:cxn modelId="{71768F46-5422-433C-AE0C-75FA5252923E}" srcId="{1B852C13-D3E5-4FCA-9555-F2D12A13C7DC}" destId="{D244C5FE-49FD-431A-84FB-595B36E16BFC}" srcOrd="1" destOrd="0" parTransId="{199189CD-E6CF-4EFA-8E90-25A8AE9A49F9}" sibTransId="{C7FED3B2-2B72-42B4-80CB-1B13826CEED4}"/>
    <dgm:cxn modelId="{534BD8CC-578C-4E4C-8B00-4DB3BBED8526}" srcId="{1B852C13-D3E5-4FCA-9555-F2D12A13C7DC}" destId="{BFA60BC8-CEF8-43C4-8649-355B338C8DF9}" srcOrd="0" destOrd="0" parTransId="{5F60D7AA-300E-4DD1-A05C-51C6D130C431}" sibTransId="{DF8E2F54-1926-42D0-AF18-9974FBE03319}"/>
    <dgm:cxn modelId="{CA0CEFE1-F570-40C8-8554-1B80738FDF62}" type="presOf" srcId="{1B852C13-D3E5-4FCA-9555-F2D12A13C7DC}" destId="{5A5EB2D9-8B78-46AF-8694-8C7F5ADABF59}" srcOrd="0" destOrd="0" presId="urn:microsoft.com/office/officeart/2008/layout/LinedList"/>
    <dgm:cxn modelId="{1E3F415D-D6DB-4668-8734-E39761606583}" type="presParOf" srcId="{5A5EB2D9-8B78-46AF-8694-8C7F5ADABF59}" destId="{AA180146-EBF1-4FAC-8A92-6946FD919C2C}" srcOrd="0" destOrd="0" presId="urn:microsoft.com/office/officeart/2008/layout/LinedList"/>
    <dgm:cxn modelId="{057E173C-AA2E-467F-9069-43E15AD6F21D}" type="presParOf" srcId="{5A5EB2D9-8B78-46AF-8694-8C7F5ADABF59}" destId="{C2ECFAFD-48F9-405A-B78D-529DC0EC8474}" srcOrd="1" destOrd="0" presId="urn:microsoft.com/office/officeart/2008/layout/LinedList"/>
    <dgm:cxn modelId="{69F484D8-C1A6-4A24-92CD-BFB1347E57A0}" type="presParOf" srcId="{C2ECFAFD-48F9-405A-B78D-529DC0EC8474}" destId="{36AC1BE0-9688-4DB1-BA77-DC0CE4D8A0F5}" srcOrd="0" destOrd="0" presId="urn:microsoft.com/office/officeart/2008/layout/LinedList"/>
    <dgm:cxn modelId="{3B65A559-ED69-46B6-A731-76120C93BEBA}" type="presParOf" srcId="{C2ECFAFD-48F9-405A-B78D-529DC0EC8474}" destId="{B9836197-CBCA-41A8-834D-E55CA6487A29}" srcOrd="1" destOrd="0" presId="urn:microsoft.com/office/officeart/2008/layout/LinedList"/>
    <dgm:cxn modelId="{3518C5A9-893D-48F6-85B5-7F117D16ACE7}" type="presParOf" srcId="{5A5EB2D9-8B78-46AF-8694-8C7F5ADABF59}" destId="{469C8055-3BA1-44F0-9FFE-0C28F2FB8977}" srcOrd="2" destOrd="0" presId="urn:microsoft.com/office/officeart/2008/layout/LinedList"/>
    <dgm:cxn modelId="{07C0CF43-A11E-410B-9ADD-A4B0A9DDD776}" type="presParOf" srcId="{5A5EB2D9-8B78-46AF-8694-8C7F5ADABF59}" destId="{0700BD88-A8EC-4870-B588-64BE8B6ABE3A}" srcOrd="3" destOrd="0" presId="urn:microsoft.com/office/officeart/2008/layout/LinedList"/>
    <dgm:cxn modelId="{2809633B-2184-477C-9F6D-01BF4A49307F}" type="presParOf" srcId="{0700BD88-A8EC-4870-B588-64BE8B6ABE3A}" destId="{9EAA8DF8-6BF5-4CCF-8DBB-084103189B4B}" srcOrd="0" destOrd="0" presId="urn:microsoft.com/office/officeart/2008/layout/LinedList"/>
    <dgm:cxn modelId="{CC8FF9B2-1EAB-42DC-94F2-E9B4C65DE0D3}" type="presParOf" srcId="{0700BD88-A8EC-4870-B588-64BE8B6ABE3A}" destId="{BBD19166-8DD9-4FA0-8AF0-06EF8D06675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6D5889-97C8-4042-BB5D-D328D7921A1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08A4050-8409-4270-8688-0FABC0AD8478}">
      <dgm:prSet/>
      <dgm:spPr/>
      <dgm:t>
        <a:bodyPr/>
        <a:lstStyle/>
        <a:p>
          <a:r>
            <a:rPr lang="en-US"/>
            <a:t>Dyspnoea ( breathlessness)  is the subjective experience of breathing discomfort due to an increased sense of respiratory effort and an afferent mismatch (requirement perceived by the brain). </a:t>
          </a:r>
        </a:p>
      </dgm:t>
    </dgm:pt>
    <dgm:pt modelId="{9578FDF7-B5F4-47D0-B435-53EF80ED868E}" type="parTrans" cxnId="{E4304428-83C2-4913-ABAE-2531522C90A7}">
      <dgm:prSet/>
      <dgm:spPr/>
      <dgm:t>
        <a:bodyPr/>
        <a:lstStyle/>
        <a:p>
          <a:endParaRPr lang="en-US"/>
        </a:p>
      </dgm:t>
    </dgm:pt>
    <dgm:pt modelId="{6FCBEC5C-8CED-466D-8C5A-D22D44876E93}" type="sibTrans" cxnId="{E4304428-83C2-4913-ABAE-2531522C90A7}">
      <dgm:prSet/>
      <dgm:spPr/>
      <dgm:t>
        <a:bodyPr/>
        <a:lstStyle/>
        <a:p>
          <a:endParaRPr lang="en-US"/>
        </a:p>
      </dgm:t>
    </dgm:pt>
    <dgm:pt modelId="{BA68FABC-7959-4A93-94E6-82901B3FB34C}">
      <dgm:prSet/>
      <dgm:spPr/>
      <dgm:t>
        <a:bodyPr/>
        <a:lstStyle/>
        <a:p>
          <a:r>
            <a:rPr lang="en-US"/>
            <a:t>Breathlessness is one of the most common symptoms reported by patients with chronic kidney disease (CKD). </a:t>
          </a:r>
        </a:p>
      </dgm:t>
    </dgm:pt>
    <dgm:pt modelId="{7F749D8B-A575-4175-B202-94344FF005E2}" type="parTrans" cxnId="{3F63AD02-D16A-42C1-B33C-38F453733ADA}">
      <dgm:prSet/>
      <dgm:spPr/>
      <dgm:t>
        <a:bodyPr/>
        <a:lstStyle/>
        <a:p>
          <a:endParaRPr lang="en-US"/>
        </a:p>
      </dgm:t>
    </dgm:pt>
    <dgm:pt modelId="{2608E284-876B-4178-A0CF-25676186085D}" type="sibTrans" cxnId="{3F63AD02-D16A-42C1-B33C-38F453733ADA}">
      <dgm:prSet/>
      <dgm:spPr/>
      <dgm:t>
        <a:bodyPr/>
        <a:lstStyle/>
        <a:p>
          <a:endParaRPr lang="en-US"/>
        </a:p>
      </dgm:t>
    </dgm:pt>
    <dgm:pt modelId="{DAB9336C-25D1-4712-A2CE-7132ABC0CE46}">
      <dgm:prSet/>
      <dgm:spPr/>
      <dgm:t>
        <a:bodyPr/>
        <a:lstStyle/>
        <a:p>
          <a:r>
            <a:rPr lang="en-US"/>
            <a:t>Prevalence of dyspnoea in patients with end-stage renal disease (ESRD) is  as high as 60%</a:t>
          </a:r>
        </a:p>
      </dgm:t>
    </dgm:pt>
    <dgm:pt modelId="{EC4AF824-F61B-4FF9-B452-E8851A1124D8}" type="parTrans" cxnId="{37426457-3CF3-4C7D-896B-0B8069E1773F}">
      <dgm:prSet/>
      <dgm:spPr/>
      <dgm:t>
        <a:bodyPr/>
        <a:lstStyle/>
        <a:p>
          <a:endParaRPr lang="en-US"/>
        </a:p>
      </dgm:t>
    </dgm:pt>
    <dgm:pt modelId="{05243349-B43C-4018-96E2-C51DF0FE2CB0}" type="sibTrans" cxnId="{37426457-3CF3-4C7D-896B-0B8069E1773F}">
      <dgm:prSet/>
      <dgm:spPr/>
      <dgm:t>
        <a:bodyPr/>
        <a:lstStyle/>
        <a:p>
          <a:endParaRPr lang="en-US"/>
        </a:p>
      </dgm:t>
    </dgm:pt>
    <dgm:pt modelId="{989AE146-F9EC-4C06-B464-4D08766C8D0F}" type="pres">
      <dgm:prSet presAssocID="{B66D5889-97C8-4042-BB5D-D328D7921A16}" presName="linear" presStyleCnt="0">
        <dgm:presLayoutVars>
          <dgm:animLvl val="lvl"/>
          <dgm:resizeHandles val="exact"/>
        </dgm:presLayoutVars>
      </dgm:prSet>
      <dgm:spPr/>
    </dgm:pt>
    <dgm:pt modelId="{B4286D42-A02D-41B8-8AD8-ADB321CD4CE3}" type="pres">
      <dgm:prSet presAssocID="{B08A4050-8409-4270-8688-0FABC0AD8478}" presName="parentText" presStyleLbl="node1" presStyleIdx="0" presStyleCnt="3">
        <dgm:presLayoutVars>
          <dgm:chMax val="0"/>
          <dgm:bulletEnabled val="1"/>
        </dgm:presLayoutVars>
      </dgm:prSet>
      <dgm:spPr/>
    </dgm:pt>
    <dgm:pt modelId="{43C3B5C3-BB1A-4601-B4CE-5382D19FBB7E}" type="pres">
      <dgm:prSet presAssocID="{6FCBEC5C-8CED-466D-8C5A-D22D44876E93}" presName="spacer" presStyleCnt="0"/>
      <dgm:spPr/>
    </dgm:pt>
    <dgm:pt modelId="{40131D9B-70AF-46FC-8D90-ED03BD27B4EC}" type="pres">
      <dgm:prSet presAssocID="{BA68FABC-7959-4A93-94E6-82901B3FB34C}" presName="parentText" presStyleLbl="node1" presStyleIdx="1" presStyleCnt="3">
        <dgm:presLayoutVars>
          <dgm:chMax val="0"/>
          <dgm:bulletEnabled val="1"/>
        </dgm:presLayoutVars>
      </dgm:prSet>
      <dgm:spPr/>
    </dgm:pt>
    <dgm:pt modelId="{BBAFC0BF-DA12-4496-8DC7-9889BA23E0E6}" type="pres">
      <dgm:prSet presAssocID="{2608E284-876B-4178-A0CF-25676186085D}" presName="spacer" presStyleCnt="0"/>
      <dgm:spPr/>
    </dgm:pt>
    <dgm:pt modelId="{80FAF20D-C5E1-4047-A457-31092C6E24BA}" type="pres">
      <dgm:prSet presAssocID="{DAB9336C-25D1-4712-A2CE-7132ABC0CE46}" presName="parentText" presStyleLbl="node1" presStyleIdx="2" presStyleCnt="3">
        <dgm:presLayoutVars>
          <dgm:chMax val="0"/>
          <dgm:bulletEnabled val="1"/>
        </dgm:presLayoutVars>
      </dgm:prSet>
      <dgm:spPr/>
    </dgm:pt>
  </dgm:ptLst>
  <dgm:cxnLst>
    <dgm:cxn modelId="{3F63AD02-D16A-42C1-B33C-38F453733ADA}" srcId="{B66D5889-97C8-4042-BB5D-D328D7921A16}" destId="{BA68FABC-7959-4A93-94E6-82901B3FB34C}" srcOrd="1" destOrd="0" parTransId="{7F749D8B-A575-4175-B202-94344FF005E2}" sibTransId="{2608E284-876B-4178-A0CF-25676186085D}"/>
    <dgm:cxn modelId="{E4304428-83C2-4913-ABAE-2531522C90A7}" srcId="{B66D5889-97C8-4042-BB5D-D328D7921A16}" destId="{B08A4050-8409-4270-8688-0FABC0AD8478}" srcOrd="0" destOrd="0" parTransId="{9578FDF7-B5F4-47D0-B435-53EF80ED868E}" sibTransId="{6FCBEC5C-8CED-466D-8C5A-D22D44876E93}"/>
    <dgm:cxn modelId="{B3911C52-B77A-401B-96E6-354B6ED2CC58}" type="presOf" srcId="{B66D5889-97C8-4042-BB5D-D328D7921A16}" destId="{989AE146-F9EC-4C06-B464-4D08766C8D0F}" srcOrd="0" destOrd="0" presId="urn:microsoft.com/office/officeart/2005/8/layout/vList2"/>
    <dgm:cxn modelId="{37426457-3CF3-4C7D-896B-0B8069E1773F}" srcId="{B66D5889-97C8-4042-BB5D-D328D7921A16}" destId="{DAB9336C-25D1-4712-A2CE-7132ABC0CE46}" srcOrd="2" destOrd="0" parTransId="{EC4AF824-F61B-4FF9-B452-E8851A1124D8}" sibTransId="{05243349-B43C-4018-96E2-C51DF0FE2CB0}"/>
    <dgm:cxn modelId="{C1377E81-3AAE-4067-AD89-1D65EA0D6411}" type="presOf" srcId="{DAB9336C-25D1-4712-A2CE-7132ABC0CE46}" destId="{80FAF20D-C5E1-4047-A457-31092C6E24BA}" srcOrd="0" destOrd="0" presId="urn:microsoft.com/office/officeart/2005/8/layout/vList2"/>
    <dgm:cxn modelId="{F88BCCA5-DBEC-4EEB-80E2-E7C7F5C8D803}" type="presOf" srcId="{BA68FABC-7959-4A93-94E6-82901B3FB34C}" destId="{40131D9B-70AF-46FC-8D90-ED03BD27B4EC}" srcOrd="0" destOrd="0" presId="urn:microsoft.com/office/officeart/2005/8/layout/vList2"/>
    <dgm:cxn modelId="{0B01C0AF-9324-4FAF-B885-F4EADB5B8C7D}" type="presOf" srcId="{B08A4050-8409-4270-8688-0FABC0AD8478}" destId="{B4286D42-A02D-41B8-8AD8-ADB321CD4CE3}" srcOrd="0" destOrd="0" presId="urn:microsoft.com/office/officeart/2005/8/layout/vList2"/>
    <dgm:cxn modelId="{93FBB352-973B-4597-9308-88613D297B6E}" type="presParOf" srcId="{989AE146-F9EC-4C06-B464-4D08766C8D0F}" destId="{B4286D42-A02D-41B8-8AD8-ADB321CD4CE3}" srcOrd="0" destOrd="0" presId="urn:microsoft.com/office/officeart/2005/8/layout/vList2"/>
    <dgm:cxn modelId="{00201DA9-5984-4674-A195-1348DBDFA234}" type="presParOf" srcId="{989AE146-F9EC-4C06-B464-4D08766C8D0F}" destId="{43C3B5C3-BB1A-4601-B4CE-5382D19FBB7E}" srcOrd="1" destOrd="0" presId="urn:microsoft.com/office/officeart/2005/8/layout/vList2"/>
    <dgm:cxn modelId="{D0891D31-DAD6-4CD6-BF4D-D8720C81CC5C}" type="presParOf" srcId="{989AE146-F9EC-4C06-B464-4D08766C8D0F}" destId="{40131D9B-70AF-46FC-8D90-ED03BD27B4EC}" srcOrd="2" destOrd="0" presId="urn:microsoft.com/office/officeart/2005/8/layout/vList2"/>
    <dgm:cxn modelId="{A6C8D837-BD1F-48DF-8FD1-78F69A3EDB00}" type="presParOf" srcId="{989AE146-F9EC-4C06-B464-4D08766C8D0F}" destId="{BBAFC0BF-DA12-4496-8DC7-9889BA23E0E6}" srcOrd="3" destOrd="0" presId="urn:microsoft.com/office/officeart/2005/8/layout/vList2"/>
    <dgm:cxn modelId="{50F7BAFE-3E03-4EFB-A811-411D390C8FC2}" type="presParOf" srcId="{989AE146-F9EC-4C06-B464-4D08766C8D0F}" destId="{80FAF20D-C5E1-4047-A457-31092C6E24B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8F89F6-13F7-4256-A90D-72C34912403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8CEAC00-574E-4D4C-A207-7E7868D4D28B}">
      <dgm:prSet/>
      <dgm:spPr/>
      <dgm:t>
        <a:bodyPr/>
        <a:lstStyle/>
        <a:p>
          <a:r>
            <a:rPr lang="en-IN"/>
            <a:t>Possible causes include</a:t>
          </a:r>
          <a:endParaRPr lang="en-US"/>
        </a:p>
      </dgm:t>
    </dgm:pt>
    <dgm:pt modelId="{BE899288-39DA-4B9C-B743-FE5371D4227B}" type="parTrans" cxnId="{1389D3CC-1498-4B88-BDBE-40445754744D}">
      <dgm:prSet/>
      <dgm:spPr/>
      <dgm:t>
        <a:bodyPr/>
        <a:lstStyle/>
        <a:p>
          <a:endParaRPr lang="en-US"/>
        </a:p>
      </dgm:t>
    </dgm:pt>
    <dgm:pt modelId="{3B0C3D1F-3E85-4D55-8C9F-30BCB8160B39}" type="sibTrans" cxnId="{1389D3CC-1498-4B88-BDBE-40445754744D}">
      <dgm:prSet/>
      <dgm:spPr/>
      <dgm:t>
        <a:bodyPr/>
        <a:lstStyle/>
        <a:p>
          <a:endParaRPr lang="en-US"/>
        </a:p>
      </dgm:t>
    </dgm:pt>
    <dgm:pt modelId="{31BA832E-CB82-4C23-9FE5-6774E50C1AB6}">
      <dgm:prSet/>
      <dgm:spPr/>
      <dgm:t>
        <a:bodyPr/>
        <a:lstStyle/>
        <a:p>
          <a:r>
            <a:rPr lang="en-IN"/>
            <a:t>Congestive heart failure</a:t>
          </a:r>
          <a:endParaRPr lang="en-US"/>
        </a:p>
      </dgm:t>
    </dgm:pt>
    <dgm:pt modelId="{DE5F5743-3843-460B-A10A-57C34C29905E}" type="parTrans" cxnId="{8E31D93E-DA4A-474A-BE17-B9AFD90B907B}">
      <dgm:prSet/>
      <dgm:spPr/>
      <dgm:t>
        <a:bodyPr/>
        <a:lstStyle/>
        <a:p>
          <a:endParaRPr lang="en-US"/>
        </a:p>
      </dgm:t>
    </dgm:pt>
    <dgm:pt modelId="{C4D20E96-7A98-4393-966A-C18D7AE80E52}" type="sibTrans" cxnId="{8E31D93E-DA4A-474A-BE17-B9AFD90B907B}">
      <dgm:prSet/>
      <dgm:spPr/>
      <dgm:t>
        <a:bodyPr/>
        <a:lstStyle/>
        <a:p>
          <a:endParaRPr lang="en-US"/>
        </a:p>
      </dgm:t>
    </dgm:pt>
    <dgm:pt modelId="{FF6CA5FE-71E2-4CAD-A35E-3B7A2EC76AC1}">
      <dgm:prSet/>
      <dgm:spPr/>
      <dgm:t>
        <a:bodyPr/>
        <a:lstStyle/>
        <a:p>
          <a:r>
            <a:rPr lang="en-IN"/>
            <a:t>Unrecognised chronic lung disease</a:t>
          </a:r>
          <a:endParaRPr lang="en-US"/>
        </a:p>
      </dgm:t>
    </dgm:pt>
    <dgm:pt modelId="{07CB7CBC-1D5E-475B-B417-8E0D0A7F01B7}" type="parTrans" cxnId="{4C0111F0-9425-429C-BF78-7510D126979B}">
      <dgm:prSet/>
      <dgm:spPr/>
      <dgm:t>
        <a:bodyPr/>
        <a:lstStyle/>
        <a:p>
          <a:endParaRPr lang="en-US"/>
        </a:p>
      </dgm:t>
    </dgm:pt>
    <dgm:pt modelId="{BC798FC2-749D-41D3-88EB-07AC7B62DCAF}" type="sibTrans" cxnId="{4C0111F0-9425-429C-BF78-7510D126979B}">
      <dgm:prSet/>
      <dgm:spPr/>
      <dgm:t>
        <a:bodyPr/>
        <a:lstStyle/>
        <a:p>
          <a:endParaRPr lang="en-US"/>
        </a:p>
      </dgm:t>
    </dgm:pt>
    <dgm:pt modelId="{EA9B3D94-3ED6-438E-8CCF-ACEBC7DC7382}">
      <dgm:prSet/>
      <dgm:spPr/>
      <dgm:t>
        <a:bodyPr/>
        <a:lstStyle/>
        <a:p>
          <a:r>
            <a:rPr lang="en-IN"/>
            <a:t>Pulmonary hypertension</a:t>
          </a:r>
          <a:endParaRPr lang="en-US"/>
        </a:p>
      </dgm:t>
    </dgm:pt>
    <dgm:pt modelId="{0215352F-F1EF-41F1-A20F-BB1578FA218C}" type="parTrans" cxnId="{8E4E3EFF-CA07-4935-B9FA-36191B067C08}">
      <dgm:prSet/>
      <dgm:spPr/>
      <dgm:t>
        <a:bodyPr/>
        <a:lstStyle/>
        <a:p>
          <a:endParaRPr lang="en-US"/>
        </a:p>
      </dgm:t>
    </dgm:pt>
    <dgm:pt modelId="{FB813A48-705D-4494-AE8E-0BB1041262ED}" type="sibTrans" cxnId="{8E4E3EFF-CA07-4935-B9FA-36191B067C08}">
      <dgm:prSet/>
      <dgm:spPr/>
      <dgm:t>
        <a:bodyPr/>
        <a:lstStyle/>
        <a:p>
          <a:endParaRPr lang="en-US"/>
        </a:p>
      </dgm:t>
    </dgm:pt>
    <dgm:pt modelId="{024DF2BE-5A54-45BC-97C5-BC79DE60F61A}">
      <dgm:prSet/>
      <dgm:spPr/>
      <dgm:t>
        <a:bodyPr/>
        <a:lstStyle/>
        <a:p>
          <a:r>
            <a:rPr lang="en-IN"/>
            <a:t>Lung fibrosis</a:t>
          </a:r>
          <a:endParaRPr lang="en-US"/>
        </a:p>
      </dgm:t>
    </dgm:pt>
    <dgm:pt modelId="{66703FDC-E58F-4989-A7FC-027927EFDE74}" type="parTrans" cxnId="{67148FDA-4B22-40C2-90C0-BC8D38AA0A24}">
      <dgm:prSet/>
      <dgm:spPr/>
      <dgm:t>
        <a:bodyPr/>
        <a:lstStyle/>
        <a:p>
          <a:endParaRPr lang="en-US"/>
        </a:p>
      </dgm:t>
    </dgm:pt>
    <dgm:pt modelId="{55F5F9DB-CD6F-45A0-9B25-F98239FF6876}" type="sibTrans" cxnId="{67148FDA-4B22-40C2-90C0-BC8D38AA0A24}">
      <dgm:prSet/>
      <dgm:spPr/>
      <dgm:t>
        <a:bodyPr/>
        <a:lstStyle/>
        <a:p>
          <a:endParaRPr lang="en-US"/>
        </a:p>
      </dgm:t>
    </dgm:pt>
    <dgm:pt modelId="{2950FE5D-D5ED-4512-B4D3-9F3F320FA62E}">
      <dgm:prSet/>
      <dgm:spPr/>
      <dgm:t>
        <a:bodyPr/>
        <a:lstStyle/>
        <a:p>
          <a:r>
            <a:rPr lang="en-IN"/>
            <a:t>Air micro embolism </a:t>
          </a:r>
          <a:endParaRPr lang="en-US"/>
        </a:p>
      </dgm:t>
    </dgm:pt>
    <dgm:pt modelId="{8ABFF5D2-4F39-46DF-8C27-900966E3E644}" type="parTrans" cxnId="{0CEEF3E4-9817-44E2-A962-DE1F6782CABC}">
      <dgm:prSet/>
      <dgm:spPr/>
      <dgm:t>
        <a:bodyPr/>
        <a:lstStyle/>
        <a:p>
          <a:endParaRPr lang="en-US"/>
        </a:p>
      </dgm:t>
    </dgm:pt>
    <dgm:pt modelId="{F6C60961-9E6F-4131-9C39-A21142398347}" type="sibTrans" cxnId="{0CEEF3E4-9817-44E2-A962-DE1F6782CABC}">
      <dgm:prSet/>
      <dgm:spPr/>
      <dgm:t>
        <a:bodyPr/>
        <a:lstStyle/>
        <a:p>
          <a:endParaRPr lang="en-US"/>
        </a:p>
      </dgm:t>
    </dgm:pt>
    <dgm:pt modelId="{2882F82D-FB3A-41A4-9BB5-87FD6A6F72C9}">
      <dgm:prSet/>
      <dgm:spPr/>
      <dgm:t>
        <a:bodyPr/>
        <a:lstStyle/>
        <a:p>
          <a:r>
            <a:rPr lang="en-IN"/>
            <a:t>Dialyzer bio-incompatibility</a:t>
          </a:r>
          <a:endParaRPr lang="en-US"/>
        </a:p>
      </dgm:t>
    </dgm:pt>
    <dgm:pt modelId="{A1BB2A22-222E-4EDA-A11B-7F9C389F5554}" type="parTrans" cxnId="{1DE33CD3-321A-47CB-91B0-44B2C76B955C}">
      <dgm:prSet/>
      <dgm:spPr/>
      <dgm:t>
        <a:bodyPr/>
        <a:lstStyle/>
        <a:p>
          <a:endParaRPr lang="en-US"/>
        </a:p>
      </dgm:t>
    </dgm:pt>
    <dgm:pt modelId="{55FDAE08-702B-4F3E-9835-9B79A5EBFDFC}" type="sibTrans" cxnId="{1DE33CD3-321A-47CB-91B0-44B2C76B955C}">
      <dgm:prSet/>
      <dgm:spPr/>
      <dgm:t>
        <a:bodyPr/>
        <a:lstStyle/>
        <a:p>
          <a:endParaRPr lang="en-US"/>
        </a:p>
      </dgm:t>
    </dgm:pt>
    <dgm:pt modelId="{E0C9F02A-B202-49E5-8C90-C1EB4C7F359E}">
      <dgm:prSet/>
      <dgm:spPr/>
      <dgm:t>
        <a:bodyPr/>
        <a:lstStyle/>
        <a:p>
          <a:r>
            <a:rPr lang="en-IN"/>
            <a:t>Anaemia</a:t>
          </a:r>
          <a:endParaRPr lang="en-US"/>
        </a:p>
      </dgm:t>
    </dgm:pt>
    <dgm:pt modelId="{330B844E-6D37-41EC-8A88-92147077CF43}" type="parTrans" cxnId="{1F9C1317-2149-4B97-BCAE-30ABE2051322}">
      <dgm:prSet/>
      <dgm:spPr/>
      <dgm:t>
        <a:bodyPr/>
        <a:lstStyle/>
        <a:p>
          <a:endParaRPr lang="en-US"/>
        </a:p>
      </dgm:t>
    </dgm:pt>
    <dgm:pt modelId="{E6B12B26-B7ED-4698-AA16-C6C7D2E76F15}" type="sibTrans" cxnId="{1F9C1317-2149-4B97-BCAE-30ABE2051322}">
      <dgm:prSet/>
      <dgm:spPr/>
      <dgm:t>
        <a:bodyPr/>
        <a:lstStyle/>
        <a:p>
          <a:endParaRPr lang="en-US"/>
        </a:p>
      </dgm:t>
    </dgm:pt>
    <dgm:pt modelId="{DCB25AC8-DA0C-4755-9F4C-40E5691DE820}">
      <dgm:prSet/>
      <dgm:spPr/>
      <dgm:t>
        <a:bodyPr/>
        <a:lstStyle/>
        <a:p>
          <a:r>
            <a:rPr lang="en-IN"/>
            <a:t>Sodium/ fluid overload </a:t>
          </a:r>
          <a:endParaRPr lang="en-US"/>
        </a:p>
      </dgm:t>
    </dgm:pt>
    <dgm:pt modelId="{04A734B8-3537-4201-A41E-E331E6F5D422}" type="parTrans" cxnId="{69CEB09D-82B2-4BBD-9F4C-295D8B7642B6}">
      <dgm:prSet/>
      <dgm:spPr/>
      <dgm:t>
        <a:bodyPr/>
        <a:lstStyle/>
        <a:p>
          <a:endParaRPr lang="en-US"/>
        </a:p>
      </dgm:t>
    </dgm:pt>
    <dgm:pt modelId="{3897D939-79E2-4DB8-9B91-A2C9397B502F}" type="sibTrans" cxnId="{69CEB09D-82B2-4BBD-9F4C-295D8B7642B6}">
      <dgm:prSet/>
      <dgm:spPr/>
      <dgm:t>
        <a:bodyPr/>
        <a:lstStyle/>
        <a:p>
          <a:endParaRPr lang="en-US"/>
        </a:p>
      </dgm:t>
    </dgm:pt>
    <dgm:pt modelId="{98D9D255-D4F4-4065-ADA2-12365C85F35E}">
      <dgm:prSet/>
      <dgm:spPr/>
      <dgm:t>
        <a:bodyPr/>
        <a:lstStyle/>
        <a:p>
          <a:r>
            <a:rPr lang="en-IN"/>
            <a:t>The relative contributions in any one given patient are poorly understood.</a:t>
          </a:r>
          <a:endParaRPr lang="en-US"/>
        </a:p>
      </dgm:t>
    </dgm:pt>
    <dgm:pt modelId="{964B49C8-B0BC-4F70-90CB-113B37AB9C8A}" type="parTrans" cxnId="{102F98CE-F3EC-4E80-800E-C04D36EE897F}">
      <dgm:prSet/>
      <dgm:spPr/>
      <dgm:t>
        <a:bodyPr/>
        <a:lstStyle/>
        <a:p>
          <a:endParaRPr lang="en-US"/>
        </a:p>
      </dgm:t>
    </dgm:pt>
    <dgm:pt modelId="{9A1C02AD-A153-41D7-BA65-AA027BAC97B5}" type="sibTrans" cxnId="{102F98CE-F3EC-4E80-800E-C04D36EE897F}">
      <dgm:prSet/>
      <dgm:spPr/>
      <dgm:t>
        <a:bodyPr/>
        <a:lstStyle/>
        <a:p>
          <a:endParaRPr lang="en-US"/>
        </a:p>
      </dgm:t>
    </dgm:pt>
    <dgm:pt modelId="{9CD947A5-073B-4536-8E88-ECBEB4C0511B}" type="pres">
      <dgm:prSet presAssocID="{9E8F89F6-13F7-4256-A90D-72C349124033}" presName="linear" presStyleCnt="0">
        <dgm:presLayoutVars>
          <dgm:animLvl val="lvl"/>
          <dgm:resizeHandles val="exact"/>
        </dgm:presLayoutVars>
      </dgm:prSet>
      <dgm:spPr/>
    </dgm:pt>
    <dgm:pt modelId="{FEF0EE4E-343C-4C69-A6E2-EB8B7F23B6F2}" type="pres">
      <dgm:prSet presAssocID="{78CEAC00-574E-4D4C-A207-7E7868D4D28B}" presName="parentText" presStyleLbl="node1" presStyleIdx="0" presStyleCnt="2">
        <dgm:presLayoutVars>
          <dgm:chMax val="0"/>
          <dgm:bulletEnabled val="1"/>
        </dgm:presLayoutVars>
      </dgm:prSet>
      <dgm:spPr/>
    </dgm:pt>
    <dgm:pt modelId="{3E61F1A5-CB96-4A07-A93D-49F216F141F9}" type="pres">
      <dgm:prSet presAssocID="{78CEAC00-574E-4D4C-A207-7E7868D4D28B}" presName="childText" presStyleLbl="revTx" presStyleIdx="0" presStyleCnt="1">
        <dgm:presLayoutVars>
          <dgm:bulletEnabled val="1"/>
        </dgm:presLayoutVars>
      </dgm:prSet>
      <dgm:spPr/>
    </dgm:pt>
    <dgm:pt modelId="{FE06AC80-3CA0-4011-8F3D-580500D681D9}" type="pres">
      <dgm:prSet presAssocID="{98D9D255-D4F4-4065-ADA2-12365C85F35E}" presName="parentText" presStyleLbl="node1" presStyleIdx="1" presStyleCnt="2">
        <dgm:presLayoutVars>
          <dgm:chMax val="0"/>
          <dgm:bulletEnabled val="1"/>
        </dgm:presLayoutVars>
      </dgm:prSet>
      <dgm:spPr/>
    </dgm:pt>
  </dgm:ptLst>
  <dgm:cxnLst>
    <dgm:cxn modelId="{AAD6C906-8549-49FB-B527-1644E7120E5A}" type="presOf" srcId="{024DF2BE-5A54-45BC-97C5-BC79DE60F61A}" destId="{3E61F1A5-CB96-4A07-A93D-49F216F141F9}" srcOrd="0" destOrd="3" presId="urn:microsoft.com/office/officeart/2005/8/layout/vList2"/>
    <dgm:cxn modelId="{932C9D14-34F3-4496-AF28-6B85496C12EA}" type="presOf" srcId="{9E8F89F6-13F7-4256-A90D-72C349124033}" destId="{9CD947A5-073B-4536-8E88-ECBEB4C0511B}" srcOrd="0" destOrd="0" presId="urn:microsoft.com/office/officeart/2005/8/layout/vList2"/>
    <dgm:cxn modelId="{1F9C1317-2149-4B97-BCAE-30ABE2051322}" srcId="{78CEAC00-574E-4D4C-A207-7E7868D4D28B}" destId="{E0C9F02A-B202-49E5-8C90-C1EB4C7F359E}" srcOrd="6" destOrd="0" parTransId="{330B844E-6D37-41EC-8A88-92147077CF43}" sibTransId="{E6B12B26-B7ED-4698-AA16-C6C7D2E76F15}"/>
    <dgm:cxn modelId="{DFDB9418-F979-4237-86AD-C88BCDE8C9A7}" type="presOf" srcId="{98D9D255-D4F4-4065-ADA2-12365C85F35E}" destId="{FE06AC80-3CA0-4011-8F3D-580500D681D9}" srcOrd="0" destOrd="0" presId="urn:microsoft.com/office/officeart/2005/8/layout/vList2"/>
    <dgm:cxn modelId="{D4A11219-D886-4C9E-ADAD-1B248399AD9A}" type="presOf" srcId="{DCB25AC8-DA0C-4755-9F4C-40E5691DE820}" destId="{3E61F1A5-CB96-4A07-A93D-49F216F141F9}" srcOrd="0" destOrd="7" presId="urn:microsoft.com/office/officeart/2005/8/layout/vList2"/>
    <dgm:cxn modelId="{D883201D-EFEA-4FAF-AFC1-B38D70B794AD}" type="presOf" srcId="{E0C9F02A-B202-49E5-8C90-C1EB4C7F359E}" destId="{3E61F1A5-CB96-4A07-A93D-49F216F141F9}" srcOrd="0" destOrd="6" presId="urn:microsoft.com/office/officeart/2005/8/layout/vList2"/>
    <dgm:cxn modelId="{8E31D93E-DA4A-474A-BE17-B9AFD90B907B}" srcId="{78CEAC00-574E-4D4C-A207-7E7868D4D28B}" destId="{31BA832E-CB82-4C23-9FE5-6774E50C1AB6}" srcOrd="0" destOrd="0" parTransId="{DE5F5743-3843-460B-A10A-57C34C29905E}" sibTransId="{C4D20E96-7A98-4393-966A-C18D7AE80E52}"/>
    <dgm:cxn modelId="{148F2A66-C92B-4142-BBF1-4D364310DBF6}" type="presOf" srcId="{78CEAC00-574E-4D4C-A207-7E7868D4D28B}" destId="{FEF0EE4E-343C-4C69-A6E2-EB8B7F23B6F2}" srcOrd="0" destOrd="0" presId="urn:microsoft.com/office/officeart/2005/8/layout/vList2"/>
    <dgm:cxn modelId="{1428D67B-E371-4D8D-8900-084FD1041F7A}" type="presOf" srcId="{2882F82D-FB3A-41A4-9BB5-87FD6A6F72C9}" destId="{3E61F1A5-CB96-4A07-A93D-49F216F141F9}" srcOrd="0" destOrd="5" presId="urn:microsoft.com/office/officeart/2005/8/layout/vList2"/>
    <dgm:cxn modelId="{D6A8D795-1569-47BD-A268-BBA84BB4A1BE}" type="presOf" srcId="{2950FE5D-D5ED-4512-B4D3-9F3F320FA62E}" destId="{3E61F1A5-CB96-4A07-A93D-49F216F141F9}" srcOrd="0" destOrd="4" presId="urn:microsoft.com/office/officeart/2005/8/layout/vList2"/>
    <dgm:cxn modelId="{69CEB09D-82B2-4BBD-9F4C-295D8B7642B6}" srcId="{78CEAC00-574E-4D4C-A207-7E7868D4D28B}" destId="{DCB25AC8-DA0C-4755-9F4C-40E5691DE820}" srcOrd="7" destOrd="0" parTransId="{04A734B8-3537-4201-A41E-E331E6F5D422}" sibTransId="{3897D939-79E2-4DB8-9B91-A2C9397B502F}"/>
    <dgm:cxn modelId="{1DEADDA5-6698-4A9F-8E1C-762DDDD8090A}" type="presOf" srcId="{31BA832E-CB82-4C23-9FE5-6774E50C1AB6}" destId="{3E61F1A5-CB96-4A07-A93D-49F216F141F9}" srcOrd="0" destOrd="0" presId="urn:microsoft.com/office/officeart/2005/8/layout/vList2"/>
    <dgm:cxn modelId="{1B52D8AF-CA2C-4E40-BFF5-29E4EA744345}" type="presOf" srcId="{FF6CA5FE-71E2-4CAD-A35E-3B7A2EC76AC1}" destId="{3E61F1A5-CB96-4A07-A93D-49F216F141F9}" srcOrd="0" destOrd="1" presId="urn:microsoft.com/office/officeart/2005/8/layout/vList2"/>
    <dgm:cxn modelId="{1389D3CC-1498-4B88-BDBE-40445754744D}" srcId="{9E8F89F6-13F7-4256-A90D-72C349124033}" destId="{78CEAC00-574E-4D4C-A207-7E7868D4D28B}" srcOrd="0" destOrd="0" parTransId="{BE899288-39DA-4B9C-B743-FE5371D4227B}" sibTransId="{3B0C3D1F-3E85-4D55-8C9F-30BCB8160B39}"/>
    <dgm:cxn modelId="{102F98CE-F3EC-4E80-800E-C04D36EE897F}" srcId="{9E8F89F6-13F7-4256-A90D-72C349124033}" destId="{98D9D255-D4F4-4065-ADA2-12365C85F35E}" srcOrd="1" destOrd="0" parTransId="{964B49C8-B0BC-4F70-90CB-113B37AB9C8A}" sibTransId="{9A1C02AD-A153-41D7-BA65-AA027BAC97B5}"/>
    <dgm:cxn modelId="{1DE33CD3-321A-47CB-91B0-44B2C76B955C}" srcId="{78CEAC00-574E-4D4C-A207-7E7868D4D28B}" destId="{2882F82D-FB3A-41A4-9BB5-87FD6A6F72C9}" srcOrd="5" destOrd="0" parTransId="{A1BB2A22-222E-4EDA-A11B-7F9C389F5554}" sibTransId="{55FDAE08-702B-4F3E-9835-9B79A5EBFDFC}"/>
    <dgm:cxn modelId="{67148FDA-4B22-40C2-90C0-BC8D38AA0A24}" srcId="{78CEAC00-574E-4D4C-A207-7E7868D4D28B}" destId="{024DF2BE-5A54-45BC-97C5-BC79DE60F61A}" srcOrd="3" destOrd="0" parTransId="{66703FDC-E58F-4989-A7FC-027927EFDE74}" sibTransId="{55F5F9DB-CD6F-45A0-9B25-F98239FF6876}"/>
    <dgm:cxn modelId="{0CEEF3E4-9817-44E2-A962-DE1F6782CABC}" srcId="{78CEAC00-574E-4D4C-A207-7E7868D4D28B}" destId="{2950FE5D-D5ED-4512-B4D3-9F3F320FA62E}" srcOrd="4" destOrd="0" parTransId="{8ABFF5D2-4F39-46DF-8C27-900966E3E644}" sibTransId="{F6C60961-9E6F-4131-9C39-A21142398347}"/>
    <dgm:cxn modelId="{B78D32EE-DF30-449D-80C4-DC8D687DC019}" type="presOf" srcId="{EA9B3D94-3ED6-438E-8CCF-ACEBC7DC7382}" destId="{3E61F1A5-CB96-4A07-A93D-49F216F141F9}" srcOrd="0" destOrd="2" presId="urn:microsoft.com/office/officeart/2005/8/layout/vList2"/>
    <dgm:cxn modelId="{4C0111F0-9425-429C-BF78-7510D126979B}" srcId="{78CEAC00-574E-4D4C-A207-7E7868D4D28B}" destId="{FF6CA5FE-71E2-4CAD-A35E-3B7A2EC76AC1}" srcOrd="1" destOrd="0" parTransId="{07CB7CBC-1D5E-475B-B417-8E0D0A7F01B7}" sibTransId="{BC798FC2-749D-41D3-88EB-07AC7B62DCAF}"/>
    <dgm:cxn modelId="{8E4E3EFF-CA07-4935-B9FA-36191B067C08}" srcId="{78CEAC00-574E-4D4C-A207-7E7868D4D28B}" destId="{EA9B3D94-3ED6-438E-8CCF-ACEBC7DC7382}" srcOrd="2" destOrd="0" parTransId="{0215352F-F1EF-41F1-A20F-BB1578FA218C}" sibTransId="{FB813A48-705D-4494-AE8E-0BB1041262ED}"/>
    <dgm:cxn modelId="{DB286975-C808-4926-BD74-6CCB7E25450C}" type="presParOf" srcId="{9CD947A5-073B-4536-8E88-ECBEB4C0511B}" destId="{FEF0EE4E-343C-4C69-A6E2-EB8B7F23B6F2}" srcOrd="0" destOrd="0" presId="urn:microsoft.com/office/officeart/2005/8/layout/vList2"/>
    <dgm:cxn modelId="{7F7E9095-4A9A-491D-89F0-4B7B48627A70}" type="presParOf" srcId="{9CD947A5-073B-4536-8E88-ECBEB4C0511B}" destId="{3E61F1A5-CB96-4A07-A93D-49F216F141F9}" srcOrd="1" destOrd="0" presId="urn:microsoft.com/office/officeart/2005/8/layout/vList2"/>
    <dgm:cxn modelId="{24F8D603-ADFE-4588-9D25-45A94A394F58}" type="presParOf" srcId="{9CD947A5-073B-4536-8E88-ECBEB4C0511B}" destId="{FE06AC80-3CA0-4011-8F3D-580500D681D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CB0057-AEAE-4CC8-B388-030D4967FDE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5A6196B-F67A-41B8-88DA-DEDEA15C2748}">
      <dgm:prSet/>
      <dgm:spPr/>
      <dgm:t>
        <a:bodyPr/>
        <a:lstStyle/>
        <a:p>
          <a:r>
            <a:rPr lang="en-US"/>
            <a:t>Correct the correctable (e.g. infections, anaemia)</a:t>
          </a:r>
        </a:p>
      </dgm:t>
    </dgm:pt>
    <dgm:pt modelId="{900F7AC6-7946-489F-9680-151823DDF7BE}" type="parTrans" cxnId="{E830D8A9-C69C-4F0C-85D2-80162B9323BF}">
      <dgm:prSet/>
      <dgm:spPr/>
      <dgm:t>
        <a:bodyPr/>
        <a:lstStyle/>
        <a:p>
          <a:endParaRPr lang="en-US"/>
        </a:p>
      </dgm:t>
    </dgm:pt>
    <dgm:pt modelId="{2E59AF65-8CF7-4B1E-829A-C0466E5DFAB9}" type="sibTrans" cxnId="{E830D8A9-C69C-4F0C-85D2-80162B9323BF}">
      <dgm:prSet/>
      <dgm:spPr/>
      <dgm:t>
        <a:bodyPr/>
        <a:lstStyle/>
        <a:p>
          <a:endParaRPr lang="en-US"/>
        </a:p>
      </dgm:t>
    </dgm:pt>
    <dgm:pt modelId="{DABA0706-3214-49D1-9913-2E3192065CB9}">
      <dgm:prSet/>
      <dgm:spPr/>
      <dgm:t>
        <a:bodyPr/>
        <a:lstStyle/>
        <a:p>
          <a:r>
            <a:rPr lang="en-US"/>
            <a:t>Role of oxygen: </a:t>
          </a:r>
        </a:p>
      </dgm:t>
    </dgm:pt>
    <dgm:pt modelId="{F6097ABB-50AC-417B-B617-096BAF674FC0}" type="parTrans" cxnId="{9D225A2A-1A70-4246-848B-F8F9E39A422C}">
      <dgm:prSet/>
      <dgm:spPr/>
      <dgm:t>
        <a:bodyPr/>
        <a:lstStyle/>
        <a:p>
          <a:endParaRPr lang="en-US"/>
        </a:p>
      </dgm:t>
    </dgm:pt>
    <dgm:pt modelId="{28236340-D356-4EF6-80CD-3EB14250407F}" type="sibTrans" cxnId="{9D225A2A-1A70-4246-848B-F8F9E39A422C}">
      <dgm:prSet/>
      <dgm:spPr/>
      <dgm:t>
        <a:bodyPr/>
        <a:lstStyle/>
        <a:p>
          <a:endParaRPr lang="en-US"/>
        </a:p>
      </dgm:t>
    </dgm:pt>
    <dgm:pt modelId="{396BB2B5-F721-4B37-814E-075F2A24EDFA}">
      <dgm:prSet/>
      <dgm:spPr/>
      <dgm:t>
        <a:bodyPr/>
        <a:lstStyle/>
        <a:p>
          <a:r>
            <a:rPr lang="en-US"/>
            <a:t>Oxygen need not always be beneficial in breathlessness. </a:t>
          </a:r>
        </a:p>
      </dgm:t>
    </dgm:pt>
    <dgm:pt modelId="{A0E4DDBD-C5E2-4CC2-867C-8379D2A077BF}" type="parTrans" cxnId="{B9286530-1CE3-48A5-8852-A436FED8B6C4}">
      <dgm:prSet/>
      <dgm:spPr/>
      <dgm:t>
        <a:bodyPr/>
        <a:lstStyle/>
        <a:p>
          <a:endParaRPr lang="en-US"/>
        </a:p>
      </dgm:t>
    </dgm:pt>
    <dgm:pt modelId="{276D5CAC-C703-4C29-8D58-EE6D5C9BF4CD}" type="sibTrans" cxnId="{B9286530-1CE3-48A5-8852-A436FED8B6C4}">
      <dgm:prSet/>
      <dgm:spPr/>
      <dgm:t>
        <a:bodyPr/>
        <a:lstStyle/>
        <a:p>
          <a:endParaRPr lang="en-US"/>
        </a:p>
      </dgm:t>
    </dgm:pt>
    <dgm:pt modelId="{015D04F2-5BCA-4AFF-A8B0-E74CC40DBEFD}">
      <dgm:prSet/>
      <dgm:spPr/>
      <dgm:t>
        <a:bodyPr/>
        <a:lstStyle/>
        <a:p>
          <a:r>
            <a:rPr lang="en-US"/>
            <a:t>Many studies have shown that dyspnoea at the end of life is not related to hypoxia.</a:t>
          </a:r>
        </a:p>
      </dgm:t>
    </dgm:pt>
    <dgm:pt modelId="{50C7B71E-0528-4527-8B3E-B66E645B4F45}" type="parTrans" cxnId="{83E5454E-9BE0-456F-B8D6-99B996CB0C6F}">
      <dgm:prSet/>
      <dgm:spPr/>
      <dgm:t>
        <a:bodyPr/>
        <a:lstStyle/>
        <a:p>
          <a:endParaRPr lang="en-US"/>
        </a:p>
      </dgm:t>
    </dgm:pt>
    <dgm:pt modelId="{04D5108E-F46C-4C31-A2B3-A563F3E2C22E}" type="sibTrans" cxnId="{83E5454E-9BE0-456F-B8D6-99B996CB0C6F}">
      <dgm:prSet/>
      <dgm:spPr/>
      <dgm:t>
        <a:bodyPr/>
        <a:lstStyle/>
        <a:p>
          <a:endParaRPr lang="en-US"/>
        </a:p>
      </dgm:t>
    </dgm:pt>
    <dgm:pt modelId="{E0ADA15A-9483-468C-A737-7454F1919116}">
      <dgm:prSet/>
      <dgm:spPr/>
      <dgm:t>
        <a:bodyPr/>
        <a:lstStyle/>
        <a:p>
          <a:r>
            <a:rPr lang="en-US"/>
            <a:t>Therapeutic Trial of Oxygen</a:t>
          </a:r>
        </a:p>
      </dgm:t>
    </dgm:pt>
    <dgm:pt modelId="{D115CDD7-7DE8-4890-9224-2737ABA31798}" type="parTrans" cxnId="{757CDF79-ED9E-449A-B5DF-E194DB9C0D3A}">
      <dgm:prSet/>
      <dgm:spPr/>
      <dgm:t>
        <a:bodyPr/>
        <a:lstStyle/>
        <a:p>
          <a:endParaRPr lang="en-US"/>
        </a:p>
      </dgm:t>
    </dgm:pt>
    <dgm:pt modelId="{0ED64187-0432-4FEB-AF44-362D904A89A1}" type="sibTrans" cxnId="{757CDF79-ED9E-449A-B5DF-E194DB9C0D3A}">
      <dgm:prSet/>
      <dgm:spPr/>
      <dgm:t>
        <a:bodyPr/>
        <a:lstStyle/>
        <a:p>
          <a:endParaRPr lang="en-US"/>
        </a:p>
      </dgm:t>
    </dgm:pt>
    <dgm:pt modelId="{422075DB-1A07-40EB-9F67-7FB8FBB92005}">
      <dgm:prSet/>
      <dgm:spPr/>
      <dgm:t>
        <a:bodyPr/>
        <a:lstStyle/>
        <a:p>
          <a:r>
            <a:rPr lang="en-US"/>
            <a:t>Administer oxygen (4 litre/ minute) for a period of 15 minutes after explaining to the patient that it can be continued if beneficial. It can be discontinued after 15 minutes if the patient does not find it helpful.</a:t>
          </a:r>
        </a:p>
      </dgm:t>
    </dgm:pt>
    <dgm:pt modelId="{E8628725-495D-4C18-867F-25A1C1469D4A}" type="parTrans" cxnId="{EA958336-2343-4D51-B7A5-EBDFEA62A955}">
      <dgm:prSet/>
      <dgm:spPr/>
      <dgm:t>
        <a:bodyPr/>
        <a:lstStyle/>
        <a:p>
          <a:endParaRPr lang="en-US"/>
        </a:p>
      </dgm:t>
    </dgm:pt>
    <dgm:pt modelId="{15E5E96A-482B-498A-875A-F0881DFA7E2A}" type="sibTrans" cxnId="{EA958336-2343-4D51-B7A5-EBDFEA62A955}">
      <dgm:prSet/>
      <dgm:spPr/>
      <dgm:t>
        <a:bodyPr/>
        <a:lstStyle/>
        <a:p>
          <a:endParaRPr lang="en-US"/>
        </a:p>
      </dgm:t>
    </dgm:pt>
    <dgm:pt modelId="{3A9BC286-B5DF-4056-AE24-9CA087E873E0}" type="pres">
      <dgm:prSet presAssocID="{13CB0057-AEAE-4CC8-B388-030D4967FDE5}" presName="linear" presStyleCnt="0">
        <dgm:presLayoutVars>
          <dgm:animLvl val="lvl"/>
          <dgm:resizeHandles val="exact"/>
        </dgm:presLayoutVars>
      </dgm:prSet>
      <dgm:spPr/>
    </dgm:pt>
    <dgm:pt modelId="{9103FF76-0B4F-4157-AB39-7735969805A1}" type="pres">
      <dgm:prSet presAssocID="{95A6196B-F67A-41B8-88DA-DEDEA15C2748}" presName="parentText" presStyleLbl="node1" presStyleIdx="0" presStyleCnt="3">
        <dgm:presLayoutVars>
          <dgm:chMax val="0"/>
          <dgm:bulletEnabled val="1"/>
        </dgm:presLayoutVars>
      </dgm:prSet>
      <dgm:spPr/>
    </dgm:pt>
    <dgm:pt modelId="{35BC07E0-562D-4C28-B410-84FD4E5A7BB6}" type="pres">
      <dgm:prSet presAssocID="{2E59AF65-8CF7-4B1E-829A-C0466E5DFAB9}" presName="spacer" presStyleCnt="0"/>
      <dgm:spPr/>
    </dgm:pt>
    <dgm:pt modelId="{860002C3-27C7-41D7-AF5B-6D0A0F58452E}" type="pres">
      <dgm:prSet presAssocID="{DABA0706-3214-49D1-9913-2E3192065CB9}" presName="parentText" presStyleLbl="node1" presStyleIdx="1" presStyleCnt="3">
        <dgm:presLayoutVars>
          <dgm:chMax val="0"/>
          <dgm:bulletEnabled val="1"/>
        </dgm:presLayoutVars>
      </dgm:prSet>
      <dgm:spPr/>
    </dgm:pt>
    <dgm:pt modelId="{990A445E-2F62-4FAB-BA87-CD241B8C4D1E}" type="pres">
      <dgm:prSet presAssocID="{DABA0706-3214-49D1-9913-2E3192065CB9}" presName="childText" presStyleLbl="revTx" presStyleIdx="0" presStyleCnt="2">
        <dgm:presLayoutVars>
          <dgm:bulletEnabled val="1"/>
        </dgm:presLayoutVars>
      </dgm:prSet>
      <dgm:spPr/>
    </dgm:pt>
    <dgm:pt modelId="{99109D4F-067B-4B98-BABF-DD90CFC23EA9}" type="pres">
      <dgm:prSet presAssocID="{E0ADA15A-9483-468C-A737-7454F1919116}" presName="parentText" presStyleLbl="node1" presStyleIdx="2" presStyleCnt="3">
        <dgm:presLayoutVars>
          <dgm:chMax val="0"/>
          <dgm:bulletEnabled val="1"/>
        </dgm:presLayoutVars>
      </dgm:prSet>
      <dgm:spPr/>
    </dgm:pt>
    <dgm:pt modelId="{EDCF66C7-D363-4935-A2BD-F40446A2BFAD}" type="pres">
      <dgm:prSet presAssocID="{E0ADA15A-9483-468C-A737-7454F1919116}" presName="childText" presStyleLbl="revTx" presStyleIdx="1" presStyleCnt="2">
        <dgm:presLayoutVars>
          <dgm:bulletEnabled val="1"/>
        </dgm:presLayoutVars>
      </dgm:prSet>
      <dgm:spPr/>
    </dgm:pt>
  </dgm:ptLst>
  <dgm:cxnLst>
    <dgm:cxn modelId="{1AECAC0C-FCB8-4043-8A39-A71880C65571}" type="presOf" srcId="{396BB2B5-F721-4B37-814E-075F2A24EDFA}" destId="{990A445E-2F62-4FAB-BA87-CD241B8C4D1E}" srcOrd="0" destOrd="0" presId="urn:microsoft.com/office/officeart/2005/8/layout/vList2"/>
    <dgm:cxn modelId="{501C4317-90D6-4367-AFDA-682242CE0004}" type="presOf" srcId="{E0ADA15A-9483-468C-A737-7454F1919116}" destId="{99109D4F-067B-4B98-BABF-DD90CFC23EA9}" srcOrd="0" destOrd="0" presId="urn:microsoft.com/office/officeart/2005/8/layout/vList2"/>
    <dgm:cxn modelId="{9D225A2A-1A70-4246-848B-F8F9E39A422C}" srcId="{13CB0057-AEAE-4CC8-B388-030D4967FDE5}" destId="{DABA0706-3214-49D1-9913-2E3192065CB9}" srcOrd="1" destOrd="0" parTransId="{F6097ABB-50AC-417B-B617-096BAF674FC0}" sibTransId="{28236340-D356-4EF6-80CD-3EB14250407F}"/>
    <dgm:cxn modelId="{B9286530-1CE3-48A5-8852-A436FED8B6C4}" srcId="{DABA0706-3214-49D1-9913-2E3192065CB9}" destId="{396BB2B5-F721-4B37-814E-075F2A24EDFA}" srcOrd="0" destOrd="0" parTransId="{A0E4DDBD-C5E2-4CC2-867C-8379D2A077BF}" sibTransId="{276D5CAC-C703-4C29-8D58-EE6D5C9BF4CD}"/>
    <dgm:cxn modelId="{EA958336-2343-4D51-B7A5-EBDFEA62A955}" srcId="{E0ADA15A-9483-468C-A737-7454F1919116}" destId="{422075DB-1A07-40EB-9F67-7FB8FBB92005}" srcOrd="0" destOrd="0" parTransId="{E8628725-495D-4C18-867F-25A1C1469D4A}" sibTransId="{15E5E96A-482B-498A-875A-F0881DFA7E2A}"/>
    <dgm:cxn modelId="{3CDC2A5C-9A0D-4CB5-8C18-FD92976F6478}" type="presOf" srcId="{13CB0057-AEAE-4CC8-B388-030D4967FDE5}" destId="{3A9BC286-B5DF-4056-AE24-9CA087E873E0}" srcOrd="0" destOrd="0" presId="urn:microsoft.com/office/officeart/2005/8/layout/vList2"/>
    <dgm:cxn modelId="{FDE72D63-252E-4454-95DF-B82FA1DA6595}" type="presOf" srcId="{DABA0706-3214-49D1-9913-2E3192065CB9}" destId="{860002C3-27C7-41D7-AF5B-6D0A0F58452E}" srcOrd="0" destOrd="0" presId="urn:microsoft.com/office/officeart/2005/8/layout/vList2"/>
    <dgm:cxn modelId="{83E5454E-9BE0-456F-B8D6-99B996CB0C6F}" srcId="{396BB2B5-F721-4B37-814E-075F2A24EDFA}" destId="{015D04F2-5BCA-4AFF-A8B0-E74CC40DBEFD}" srcOrd="0" destOrd="0" parTransId="{50C7B71E-0528-4527-8B3E-B66E645B4F45}" sibTransId="{04D5108E-F46C-4C31-A2B3-A563F3E2C22E}"/>
    <dgm:cxn modelId="{BFA67751-FFD4-4034-83F0-E06682F9362C}" type="presOf" srcId="{95A6196B-F67A-41B8-88DA-DEDEA15C2748}" destId="{9103FF76-0B4F-4157-AB39-7735969805A1}" srcOrd="0" destOrd="0" presId="urn:microsoft.com/office/officeart/2005/8/layout/vList2"/>
    <dgm:cxn modelId="{757CDF79-ED9E-449A-B5DF-E194DB9C0D3A}" srcId="{13CB0057-AEAE-4CC8-B388-030D4967FDE5}" destId="{E0ADA15A-9483-468C-A737-7454F1919116}" srcOrd="2" destOrd="0" parTransId="{D115CDD7-7DE8-4890-9224-2737ABA31798}" sibTransId="{0ED64187-0432-4FEB-AF44-362D904A89A1}"/>
    <dgm:cxn modelId="{AADA1BA2-2DDF-4B74-B168-66BE685FCD2C}" type="presOf" srcId="{015D04F2-5BCA-4AFF-A8B0-E74CC40DBEFD}" destId="{990A445E-2F62-4FAB-BA87-CD241B8C4D1E}" srcOrd="0" destOrd="1" presId="urn:microsoft.com/office/officeart/2005/8/layout/vList2"/>
    <dgm:cxn modelId="{E830D8A9-C69C-4F0C-85D2-80162B9323BF}" srcId="{13CB0057-AEAE-4CC8-B388-030D4967FDE5}" destId="{95A6196B-F67A-41B8-88DA-DEDEA15C2748}" srcOrd="0" destOrd="0" parTransId="{900F7AC6-7946-489F-9680-151823DDF7BE}" sibTransId="{2E59AF65-8CF7-4B1E-829A-C0466E5DFAB9}"/>
    <dgm:cxn modelId="{10DB86AE-8A16-47EF-ABB6-1D29B7C6C221}" type="presOf" srcId="{422075DB-1A07-40EB-9F67-7FB8FBB92005}" destId="{EDCF66C7-D363-4935-A2BD-F40446A2BFAD}" srcOrd="0" destOrd="0" presId="urn:microsoft.com/office/officeart/2005/8/layout/vList2"/>
    <dgm:cxn modelId="{977BE164-9753-4706-BFAA-47CEE41A59EC}" type="presParOf" srcId="{3A9BC286-B5DF-4056-AE24-9CA087E873E0}" destId="{9103FF76-0B4F-4157-AB39-7735969805A1}" srcOrd="0" destOrd="0" presId="urn:microsoft.com/office/officeart/2005/8/layout/vList2"/>
    <dgm:cxn modelId="{0F1B5F3C-6760-4A51-B59B-F4B6B25D4F6E}" type="presParOf" srcId="{3A9BC286-B5DF-4056-AE24-9CA087E873E0}" destId="{35BC07E0-562D-4C28-B410-84FD4E5A7BB6}" srcOrd="1" destOrd="0" presId="urn:microsoft.com/office/officeart/2005/8/layout/vList2"/>
    <dgm:cxn modelId="{57520F2A-E732-4BCA-B9BD-F166A76C0872}" type="presParOf" srcId="{3A9BC286-B5DF-4056-AE24-9CA087E873E0}" destId="{860002C3-27C7-41D7-AF5B-6D0A0F58452E}" srcOrd="2" destOrd="0" presId="urn:microsoft.com/office/officeart/2005/8/layout/vList2"/>
    <dgm:cxn modelId="{E2334154-1C1C-4419-A893-53E0E6706052}" type="presParOf" srcId="{3A9BC286-B5DF-4056-AE24-9CA087E873E0}" destId="{990A445E-2F62-4FAB-BA87-CD241B8C4D1E}" srcOrd="3" destOrd="0" presId="urn:microsoft.com/office/officeart/2005/8/layout/vList2"/>
    <dgm:cxn modelId="{7A438834-3A0F-4623-8730-FC1A6C34CADA}" type="presParOf" srcId="{3A9BC286-B5DF-4056-AE24-9CA087E873E0}" destId="{99109D4F-067B-4B98-BABF-DD90CFC23EA9}" srcOrd="4" destOrd="0" presId="urn:microsoft.com/office/officeart/2005/8/layout/vList2"/>
    <dgm:cxn modelId="{BE4EB5FB-1A56-4B88-B0FE-C5EEF4142A3F}" type="presParOf" srcId="{3A9BC286-B5DF-4056-AE24-9CA087E873E0}" destId="{EDCF66C7-D363-4935-A2BD-F40446A2BF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66F9D2-89E2-42F9-BFF0-5765A1F1178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3DBD37D-A846-4E90-AA1C-51F00F162887}">
      <dgm:prSet/>
      <dgm:spPr/>
      <dgm:t>
        <a:bodyPr/>
        <a:lstStyle/>
        <a:p>
          <a:r>
            <a:rPr lang="en-US"/>
            <a:t>Opioids are the drugs of choice in the symptomatic management of dyspnea. </a:t>
          </a:r>
        </a:p>
      </dgm:t>
    </dgm:pt>
    <dgm:pt modelId="{C5CC4722-0D90-4FA7-B4D4-363AA3064089}" type="parTrans" cxnId="{F5A9AD81-EF78-478B-A8E9-BD3B4E1684CB}">
      <dgm:prSet/>
      <dgm:spPr/>
      <dgm:t>
        <a:bodyPr/>
        <a:lstStyle/>
        <a:p>
          <a:endParaRPr lang="en-US"/>
        </a:p>
      </dgm:t>
    </dgm:pt>
    <dgm:pt modelId="{2F24B32E-050E-4E6B-8A09-64789EFB01AA}" type="sibTrans" cxnId="{F5A9AD81-EF78-478B-A8E9-BD3B4E1684CB}">
      <dgm:prSet/>
      <dgm:spPr/>
      <dgm:t>
        <a:bodyPr/>
        <a:lstStyle/>
        <a:p>
          <a:endParaRPr lang="en-US"/>
        </a:p>
      </dgm:t>
    </dgm:pt>
    <dgm:pt modelId="{B58A65C2-F1BF-4571-BF27-C7BC5E55CC9E}">
      <dgm:prSet/>
      <dgm:spPr/>
      <dgm:t>
        <a:bodyPr/>
        <a:lstStyle/>
        <a:p>
          <a:r>
            <a:rPr lang="en-US"/>
            <a:t>Morphine is the most commonly used drug for refractory breathlessness. </a:t>
          </a:r>
        </a:p>
      </dgm:t>
    </dgm:pt>
    <dgm:pt modelId="{F2E30B0C-D43A-4177-8D1C-BB15707B4C2B}" type="parTrans" cxnId="{4ABC2A62-F8BF-4289-AF59-502AD4EB9BEE}">
      <dgm:prSet/>
      <dgm:spPr/>
      <dgm:t>
        <a:bodyPr/>
        <a:lstStyle/>
        <a:p>
          <a:endParaRPr lang="en-US"/>
        </a:p>
      </dgm:t>
    </dgm:pt>
    <dgm:pt modelId="{E902C335-7769-4AF5-8591-31C856A8B99C}" type="sibTrans" cxnId="{4ABC2A62-F8BF-4289-AF59-502AD4EB9BEE}">
      <dgm:prSet/>
      <dgm:spPr/>
      <dgm:t>
        <a:bodyPr/>
        <a:lstStyle/>
        <a:p>
          <a:endParaRPr lang="en-US"/>
        </a:p>
      </dgm:t>
    </dgm:pt>
    <dgm:pt modelId="{FE3A593E-0338-427F-A06D-84A1EB282621}">
      <dgm:prSet/>
      <dgm:spPr/>
      <dgm:t>
        <a:bodyPr/>
        <a:lstStyle/>
        <a:p>
          <a:r>
            <a:rPr lang="en-US"/>
            <a:t>Fentanyl, 12.5 mcg intravenously or subcutaneously every two hours as needed or Morphine, 2.5 to 5 mg qid &amp; sos can be helpful in ESRD patient with breathlessness</a:t>
          </a:r>
        </a:p>
      </dgm:t>
    </dgm:pt>
    <dgm:pt modelId="{402D819A-D0F1-4C23-8DE4-50144A2B217A}" type="parTrans" cxnId="{F29B8BAF-B1B7-47D4-9775-F12CB2F0A372}">
      <dgm:prSet/>
      <dgm:spPr/>
      <dgm:t>
        <a:bodyPr/>
        <a:lstStyle/>
        <a:p>
          <a:endParaRPr lang="en-US"/>
        </a:p>
      </dgm:t>
    </dgm:pt>
    <dgm:pt modelId="{012B14F1-BE9F-4E65-B354-787DD3565AEE}" type="sibTrans" cxnId="{F29B8BAF-B1B7-47D4-9775-F12CB2F0A372}">
      <dgm:prSet/>
      <dgm:spPr/>
      <dgm:t>
        <a:bodyPr/>
        <a:lstStyle/>
        <a:p>
          <a:endParaRPr lang="en-US"/>
        </a:p>
      </dgm:t>
    </dgm:pt>
    <dgm:pt modelId="{DB8E8236-107A-4815-947E-35327F98D6C6}">
      <dgm:prSet/>
      <dgm:spPr/>
      <dgm:t>
        <a:bodyPr/>
        <a:lstStyle/>
        <a:p>
          <a:r>
            <a:rPr lang="en-US"/>
            <a:t>Opioid can be supplemented by small doses of anxiolytics.</a:t>
          </a:r>
        </a:p>
      </dgm:t>
    </dgm:pt>
    <dgm:pt modelId="{88A45620-CE52-4305-9490-C37F320546DB}" type="parTrans" cxnId="{E6158B26-4209-4846-A887-A4E85BEF0F61}">
      <dgm:prSet/>
      <dgm:spPr/>
      <dgm:t>
        <a:bodyPr/>
        <a:lstStyle/>
        <a:p>
          <a:endParaRPr lang="en-US"/>
        </a:p>
      </dgm:t>
    </dgm:pt>
    <dgm:pt modelId="{CFDE95D7-AD1E-49A4-9692-FA0A9C7B3EC5}" type="sibTrans" cxnId="{E6158B26-4209-4846-A887-A4E85BEF0F61}">
      <dgm:prSet/>
      <dgm:spPr/>
      <dgm:t>
        <a:bodyPr/>
        <a:lstStyle/>
        <a:p>
          <a:endParaRPr lang="en-US"/>
        </a:p>
      </dgm:t>
    </dgm:pt>
    <dgm:pt modelId="{80A366F7-D831-426C-84E1-D2E315B87140}" type="pres">
      <dgm:prSet presAssocID="{2A66F9D2-89E2-42F9-BFF0-5765A1F1178F}" presName="linear" presStyleCnt="0">
        <dgm:presLayoutVars>
          <dgm:animLvl val="lvl"/>
          <dgm:resizeHandles val="exact"/>
        </dgm:presLayoutVars>
      </dgm:prSet>
      <dgm:spPr/>
    </dgm:pt>
    <dgm:pt modelId="{F3E33696-6462-4F83-9EF2-53A8F47D8465}" type="pres">
      <dgm:prSet presAssocID="{23DBD37D-A846-4E90-AA1C-51F00F162887}" presName="parentText" presStyleLbl="node1" presStyleIdx="0" presStyleCnt="4">
        <dgm:presLayoutVars>
          <dgm:chMax val="0"/>
          <dgm:bulletEnabled val="1"/>
        </dgm:presLayoutVars>
      </dgm:prSet>
      <dgm:spPr/>
    </dgm:pt>
    <dgm:pt modelId="{CC97CD8A-6401-4C40-AED9-ECA43EF345FF}" type="pres">
      <dgm:prSet presAssocID="{2F24B32E-050E-4E6B-8A09-64789EFB01AA}" presName="spacer" presStyleCnt="0"/>
      <dgm:spPr/>
    </dgm:pt>
    <dgm:pt modelId="{FD4E3AA5-2E90-4196-8A59-71AA4BBEE4CB}" type="pres">
      <dgm:prSet presAssocID="{B58A65C2-F1BF-4571-BF27-C7BC5E55CC9E}" presName="parentText" presStyleLbl="node1" presStyleIdx="1" presStyleCnt="4">
        <dgm:presLayoutVars>
          <dgm:chMax val="0"/>
          <dgm:bulletEnabled val="1"/>
        </dgm:presLayoutVars>
      </dgm:prSet>
      <dgm:spPr/>
    </dgm:pt>
    <dgm:pt modelId="{114E7E69-48CE-42D6-90B5-365452FDC9BB}" type="pres">
      <dgm:prSet presAssocID="{E902C335-7769-4AF5-8591-31C856A8B99C}" presName="spacer" presStyleCnt="0"/>
      <dgm:spPr/>
    </dgm:pt>
    <dgm:pt modelId="{1A6DA0EF-CA1F-4BE2-A547-345BDB3E6400}" type="pres">
      <dgm:prSet presAssocID="{FE3A593E-0338-427F-A06D-84A1EB282621}" presName="parentText" presStyleLbl="node1" presStyleIdx="2" presStyleCnt="4">
        <dgm:presLayoutVars>
          <dgm:chMax val="0"/>
          <dgm:bulletEnabled val="1"/>
        </dgm:presLayoutVars>
      </dgm:prSet>
      <dgm:spPr/>
    </dgm:pt>
    <dgm:pt modelId="{3256BB0E-B061-4BCF-B42B-EE18AA9322EB}" type="pres">
      <dgm:prSet presAssocID="{012B14F1-BE9F-4E65-B354-787DD3565AEE}" presName="spacer" presStyleCnt="0"/>
      <dgm:spPr/>
    </dgm:pt>
    <dgm:pt modelId="{14952815-F560-447D-BA5C-04E940F7654C}" type="pres">
      <dgm:prSet presAssocID="{DB8E8236-107A-4815-947E-35327F98D6C6}" presName="parentText" presStyleLbl="node1" presStyleIdx="3" presStyleCnt="4">
        <dgm:presLayoutVars>
          <dgm:chMax val="0"/>
          <dgm:bulletEnabled val="1"/>
        </dgm:presLayoutVars>
      </dgm:prSet>
      <dgm:spPr/>
    </dgm:pt>
  </dgm:ptLst>
  <dgm:cxnLst>
    <dgm:cxn modelId="{E6158B26-4209-4846-A887-A4E85BEF0F61}" srcId="{2A66F9D2-89E2-42F9-BFF0-5765A1F1178F}" destId="{DB8E8236-107A-4815-947E-35327F98D6C6}" srcOrd="3" destOrd="0" parTransId="{88A45620-CE52-4305-9490-C37F320546DB}" sibTransId="{CFDE95D7-AD1E-49A4-9692-FA0A9C7B3EC5}"/>
    <dgm:cxn modelId="{86E2F738-E777-4E68-9E5D-493DEC3811FC}" type="presOf" srcId="{23DBD37D-A846-4E90-AA1C-51F00F162887}" destId="{F3E33696-6462-4F83-9EF2-53A8F47D8465}" srcOrd="0" destOrd="0" presId="urn:microsoft.com/office/officeart/2005/8/layout/vList2"/>
    <dgm:cxn modelId="{4ABC2A62-F8BF-4289-AF59-502AD4EB9BEE}" srcId="{2A66F9D2-89E2-42F9-BFF0-5765A1F1178F}" destId="{B58A65C2-F1BF-4571-BF27-C7BC5E55CC9E}" srcOrd="1" destOrd="0" parTransId="{F2E30B0C-D43A-4177-8D1C-BB15707B4C2B}" sibTransId="{E902C335-7769-4AF5-8591-31C856A8B99C}"/>
    <dgm:cxn modelId="{C540944E-F7F0-4B7B-BF10-5AF6682BA927}" type="presOf" srcId="{B58A65C2-F1BF-4571-BF27-C7BC5E55CC9E}" destId="{FD4E3AA5-2E90-4196-8A59-71AA4BBEE4CB}" srcOrd="0" destOrd="0" presId="urn:microsoft.com/office/officeart/2005/8/layout/vList2"/>
    <dgm:cxn modelId="{EE74CA74-253D-42DC-8583-CA90453EAED2}" type="presOf" srcId="{FE3A593E-0338-427F-A06D-84A1EB282621}" destId="{1A6DA0EF-CA1F-4BE2-A547-345BDB3E6400}" srcOrd="0" destOrd="0" presId="urn:microsoft.com/office/officeart/2005/8/layout/vList2"/>
    <dgm:cxn modelId="{6C520557-EABD-4AD9-9CAD-8AB8941DE2BA}" type="presOf" srcId="{2A66F9D2-89E2-42F9-BFF0-5765A1F1178F}" destId="{80A366F7-D831-426C-84E1-D2E315B87140}" srcOrd="0" destOrd="0" presId="urn:microsoft.com/office/officeart/2005/8/layout/vList2"/>
    <dgm:cxn modelId="{F5A9AD81-EF78-478B-A8E9-BD3B4E1684CB}" srcId="{2A66F9D2-89E2-42F9-BFF0-5765A1F1178F}" destId="{23DBD37D-A846-4E90-AA1C-51F00F162887}" srcOrd="0" destOrd="0" parTransId="{C5CC4722-0D90-4FA7-B4D4-363AA3064089}" sibTransId="{2F24B32E-050E-4E6B-8A09-64789EFB01AA}"/>
    <dgm:cxn modelId="{655FEE85-78D2-4672-A73E-0397F0C3D646}" type="presOf" srcId="{DB8E8236-107A-4815-947E-35327F98D6C6}" destId="{14952815-F560-447D-BA5C-04E940F7654C}" srcOrd="0" destOrd="0" presId="urn:microsoft.com/office/officeart/2005/8/layout/vList2"/>
    <dgm:cxn modelId="{F29B8BAF-B1B7-47D4-9775-F12CB2F0A372}" srcId="{2A66F9D2-89E2-42F9-BFF0-5765A1F1178F}" destId="{FE3A593E-0338-427F-A06D-84A1EB282621}" srcOrd="2" destOrd="0" parTransId="{402D819A-D0F1-4C23-8DE4-50144A2B217A}" sibTransId="{012B14F1-BE9F-4E65-B354-787DD3565AEE}"/>
    <dgm:cxn modelId="{C515AAFC-6ABC-436E-AEDE-472DDE5550F7}" type="presParOf" srcId="{80A366F7-D831-426C-84E1-D2E315B87140}" destId="{F3E33696-6462-4F83-9EF2-53A8F47D8465}" srcOrd="0" destOrd="0" presId="urn:microsoft.com/office/officeart/2005/8/layout/vList2"/>
    <dgm:cxn modelId="{C2215E01-B988-4957-A06F-CA56B0E1D0D3}" type="presParOf" srcId="{80A366F7-D831-426C-84E1-D2E315B87140}" destId="{CC97CD8A-6401-4C40-AED9-ECA43EF345FF}" srcOrd="1" destOrd="0" presId="urn:microsoft.com/office/officeart/2005/8/layout/vList2"/>
    <dgm:cxn modelId="{95DCB171-B8EB-465B-AFA6-C071056171FC}" type="presParOf" srcId="{80A366F7-D831-426C-84E1-D2E315B87140}" destId="{FD4E3AA5-2E90-4196-8A59-71AA4BBEE4CB}" srcOrd="2" destOrd="0" presId="urn:microsoft.com/office/officeart/2005/8/layout/vList2"/>
    <dgm:cxn modelId="{BC02343D-49A3-4330-BD1E-664E12C06291}" type="presParOf" srcId="{80A366F7-D831-426C-84E1-D2E315B87140}" destId="{114E7E69-48CE-42D6-90B5-365452FDC9BB}" srcOrd="3" destOrd="0" presId="urn:microsoft.com/office/officeart/2005/8/layout/vList2"/>
    <dgm:cxn modelId="{3937AC2F-F700-41A8-8835-5C5DFB13CB9F}" type="presParOf" srcId="{80A366F7-D831-426C-84E1-D2E315B87140}" destId="{1A6DA0EF-CA1F-4BE2-A547-345BDB3E6400}" srcOrd="4" destOrd="0" presId="urn:microsoft.com/office/officeart/2005/8/layout/vList2"/>
    <dgm:cxn modelId="{7BE94393-9ED4-4A1B-876E-51074264B7BD}" type="presParOf" srcId="{80A366F7-D831-426C-84E1-D2E315B87140}" destId="{3256BB0E-B061-4BCF-B42B-EE18AA9322EB}" srcOrd="5" destOrd="0" presId="urn:microsoft.com/office/officeart/2005/8/layout/vList2"/>
    <dgm:cxn modelId="{16F25C8C-5570-4C46-AED9-8A42E8C52CDF}" type="presParOf" srcId="{80A366F7-D831-426C-84E1-D2E315B87140}" destId="{14952815-F560-447D-BA5C-04E940F7654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08CA62-9D47-442F-83B8-65AB6C1988C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B1D64F3-3EDD-4D33-8740-D4895F2B8B5F}">
      <dgm:prSet/>
      <dgm:spPr/>
      <dgm:t>
        <a:bodyPr/>
        <a:lstStyle/>
        <a:p>
          <a:r>
            <a:rPr lang="en-IN"/>
            <a:t>Corticosteroids (dexamethasone 4–8 mg/day) </a:t>
          </a:r>
          <a:endParaRPr lang="en-US"/>
        </a:p>
      </dgm:t>
    </dgm:pt>
    <dgm:pt modelId="{3329060E-3D2F-4F13-BAC9-FEA69162FBA7}" type="parTrans" cxnId="{B7789F62-0314-418A-8A7C-1598A1B2531F}">
      <dgm:prSet/>
      <dgm:spPr/>
      <dgm:t>
        <a:bodyPr/>
        <a:lstStyle/>
        <a:p>
          <a:endParaRPr lang="en-US"/>
        </a:p>
      </dgm:t>
    </dgm:pt>
    <dgm:pt modelId="{6F8E68BA-AC14-4094-B4CA-BA86B2F5BB68}" type="sibTrans" cxnId="{B7789F62-0314-418A-8A7C-1598A1B2531F}">
      <dgm:prSet/>
      <dgm:spPr/>
      <dgm:t>
        <a:bodyPr/>
        <a:lstStyle/>
        <a:p>
          <a:endParaRPr lang="en-US"/>
        </a:p>
      </dgm:t>
    </dgm:pt>
    <dgm:pt modelId="{3A908A49-DB88-4A8D-90E0-3B39E96E5928}">
      <dgm:prSet/>
      <dgm:spPr/>
      <dgm:t>
        <a:bodyPr/>
        <a:lstStyle/>
        <a:p>
          <a:r>
            <a:rPr lang="en-IN"/>
            <a:t>Bronchodilators have a role if bronchospasm is present</a:t>
          </a:r>
          <a:endParaRPr lang="en-US"/>
        </a:p>
      </dgm:t>
    </dgm:pt>
    <dgm:pt modelId="{C45BE20E-FA1E-4643-9EEB-92336A49E53B}" type="parTrans" cxnId="{A304EA90-9EBC-4EF3-BFD1-9E65387C6317}">
      <dgm:prSet/>
      <dgm:spPr/>
      <dgm:t>
        <a:bodyPr/>
        <a:lstStyle/>
        <a:p>
          <a:endParaRPr lang="en-US"/>
        </a:p>
      </dgm:t>
    </dgm:pt>
    <dgm:pt modelId="{778A4615-6A1C-4D97-8A2B-D875F9941F94}" type="sibTrans" cxnId="{A304EA90-9EBC-4EF3-BFD1-9E65387C6317}">
      <dgm:prSet/>
      <dgm:spPr/>
      <dgm:t>
        <a:bodyPr/>
        <a:lstStyle/>
        <a:p>
          <a:endParaRPr lang="en-US"/>
        </a:p>
      </dgm:t>
    </dgm:pt>
    <dgm:pt modelId="{133A86AC-E377-495C-9297-A823F9094386}" type="pres">
      <dgm:prSet presAssocID="{A108CA62-9D47-442F-83B8-65AB6C1988CF}" presName="linear" presStyleCnt="0">
        <dgm:presLayoutVars>
          <dgm:animLvl val="lvl"/>
          <dgm:resizeHandles val="exact"/>
        </dgm:presLayoutVars>
      </dgm:prSet>
      <dgm:spPr/>
    </dgm:pt>
    <dgm:pt modelId="{CA267B1B-8AC9-4B2F-9A81-E240DDA4C1F5}" type="pres">
      <dgm:prSet presAssocID="{7B1D64F3-3EDD-4D33-8740-D4895F2B8B5F}" presName="parentText" presStyleLbl="node1" presStyleIdx="0" presStyleCnt="2">
        <dgm:presLayoutVars>
          <dgm:chMax val="0"/>
          <dgm:bulletEnabled val="1"/>
        </dgm:presLayoutVars>
      </dgm:prSet>
      <dgm:spPr/>
    </dgm:pt>
    <dgm:pt modelId="{E84FC37B-771D-4B75-8BB2-E458D185DAD9}" type="pres">
      <dgm:prSet presAssocID="{6F8E68BA-AC14-4094-B4CA-BA86B2F5BB68}" presName="spacer" presStyleCnt="0"/>
      <dgm:spPr/>
    </dgm:pt>
    <dgm:pt modelId="{50975261-1D55-4064-B3D2-908DF93E8A84}" type="pres">
      <dgm:prSet presAssocID="{3A908A49-DB88-4A8D-90E0-3B39E96E5928}" presName="parentText" presStyleLbl="node1" presStyleIdx="1" presStyleCnt="2">
        <dgm:presLayoutVars>
          <dgm:chMax val="0"/>
          <dgm:bulletEnabled val="1"/>
        </dgm:presLayoutVars>
      </dgm:prSet>
      <dgm:spPr/>
    </dgm:pt>
  </dgm:ptLst>
  <dgm:cxnLst>
    <dgm:cxn modelId="{1F247E0A-C1E0-4D18-9883-F7DD79FC77E5}" type="presOf" srcId="{7B1D64F3-3EDD-4D33-8740-D4895F2B8B5F}" destId="{CA267B1B-8AC9-4B2F-9A81-E240DDA4C1F5}" srcOrd="0" destOrd="0" presId="urn:microsoft.com/office/officeart/2005/8/layout/vList2"/>
    <dgm:cxn modelId="{E9D5B724-2767-48BC-80F4-FA15892ECF22}" type="presOf" srcId="{A108CA62-9D47-442F-83B8-65AB6C1988CF}" destId="{133A86AC-E377-495C-9297-A823F9094386}" srcOrd="0" destOrd="0" presId="urn:microsoft.com/office/officeart/2005/8/layout/vList2"/>
    <dgm:cxn modelId="{B7789F62-0314-418A-8A7C-1598A1B2531F}" srcId="{A108CA62-9D47-442F-83B8-65AB6C1988CF}" destId="{7B1D64F3-3EDD-4D33-8740-D4895F2B8B5F}" srcOrd="0" destOrd="0" parTransId="{3329060E-3D2F-4F13-BAC9-FEA69162FBA7}" sibTransId="{6F8E68BA-AC14-4094-B4CA-BA86B2F5BB68}"/>
    <dgm:cxn modelId="{A304EA90-9EBC-4EF3-BFD1-9E65387C6317}" srcId="{A108CA62-9D47-442F-83B8-65AB6C1988CF}" destId="{3A908A49-DB88-4A8D-90E0-3B39E96E5928}" srcOrd="1" destOrd="0" parTransId="{C45BE20E-FA1E-4643-9EEB-92336A49E53B}" sibTransId="{778A4615-6A1C-4D97-8A2B-D875F9941F94}"/>
    <dgm:cxn modelId="{2CAE53AB-BFB3-490E-8121-072E8B856D38}" type="presOf" srcId="{3A908A49-DB88-4A8D-90E0-3B39E96E5928}" destId="{50975261-1D55-4064-B3D2-908DF93E8A84}" srcOrd="0" destOrd="0" presId="urn:microsoft.com/office/officeart/2005/8/layout/vList2"/>
    <dgm:cxn modelId="{E9B4A8F6-7FFB-4239-BD86-7DAF562BE317}" type="presParOf" srcId="{133A86AC-E377-495C-9297-A823F9094386}" destId="{CA267B1B-8AC9-4B2F-9A81-E240DDA4C1F5}" srcOrd="0" destOrd="0" presId="urn:microsoft.com/office/officeart/2005/8/layout/vList2"/>
    <dgm:cxn modelId="{68C30B5B-A382-41EF-91A8-AA49DA584CED}" type="presParOf" srcId="{133A86AC-E377-495C-9297-A823F9094386}" destId="{E84FC37B-771D-4B75-8BB2-E458D185DAD9}" srcOrd="1" destOrd="0" presId="urn:microsoft.com/office/officeart/2005/8/layout/vList2"/>
    <dgm:cxn modelId="{6F701DBA-6703-41BF-B985-44961B078E9B}" type="presParOf" srcId="{133A86AC-E377-495C-9297-A823F9094386}" destId="{50975261-1D55-4064-B3D2-908DF93E8A8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D3E6B7-3D4F-4E9D-833A-49CBF2B1436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E8E8834-35B7-4DC3-92BF-D7F769A897F0}">
      <dgm:prSet/>
      <dgm:spPr/>
      <dgm:t>
        <a:bodyPr/>
        <a:lstStyle/>
        <a:p>
          <a:r>
            <a:rPr lang="en-US"/>
            <a:t>Airflow at the face or nasal mucosa can relieve breathlessness. </a:t>
          </a:r>
        </a:p>
      </dgm:t>
    </dgm:pt>
    <dgm:pt modelId="{5D692BE0-60A8-47AD-B997-076B3E3B5BA3}" type="parTrans" cxnId="{9C47E866-DB5E-4F5F-9CBB-A1A3E7CBC503}">
      <dgm:prSet/>
      <dgm:spPr/>
      <dgm:t>
        <a:bodyPr/>
        <a:lstStyle/>
        <a:p>
          <a:endParaRPr lang="en-US"/>
        </a:p>
      </dgm:t>
    </dgm:pt>
    <dgm:pt modelId="{B2D7BB30-D510-4228-BBBE-51019B998DDA}" type="sibTrans" cxnId="{9C47E866-DB5E-4F5F-9CBB-A1A3E7CBC503}">
      <dgm:prSet/>
      <dgm:spPr/>
      <dgm:t>
        <a:bodyPr/>
        <a:lstStyle/>
        <a:p>
          <a:endParaRPr lang="en-US"/>
        </a:p>
      </dgm:t>
    </dgm:pt>
    <dgm:pt modelId="{7217D464-6A46-40D5-B218-2B5A5FCBA21A}">
      <dgm:prSet/>
      <dgm:spPr/>
      <dgm:t>
        <a:bodyPr/>
        <a:lstStyle/>
        <a:p>
          <a:r>
            <a:rPr lang="en-US"/>
            <a:t>A cool draft of air from a hand-held fan can be effective.</a:t>
          </a:r>
        </a:p>
      </dgm:t>
    </dgm:pt>
    <dgm:pt modelId="{443783E1-230E-4C3A-BB38-935C49356717}" type="parTrans" cxnId="{EFD15DB5-61BD-43F4-BE3D-C48B49B95E12}">
      <dgm:prSet/>
      <dgm:spPr/>
      <dgm:t>
        <a:bodyPr/>
        <a:lstStyle/>
        <a:p>
          <a:endParaRPr lang="en-US"/>
        </a:p>
      </dgm:t>
    </dgm:pt>
    <dgm:pt modelId="{B45E7EEC-2FBB-4020-8F45-A36E02DEBA4B}" type="sibTrans" cxnId="{EFD15DB5-61BD-43F4-BE3D-C48B49B95E12}">
      <dgm:prSet/>
      <dgm:spPr/>
      <dgm:t>
        <a:bodyPr/>
        <a:lstStyle/>
        <a:p>
          <a:endParaRPr lang="en-US"/>
        </a:p>
      </dgm:t>
    </dgm:pt>
    <dgm:pt modelId="{CA79A65C-EB15-4961-B7F1-AA0FAA6BA3C9}">
      <dgm:prSet/>
      <dgm:spPr/>
      <dgm:t>
        <a:bodyPr/>
        <a:lstStyle/>
        <a:p>
          <a:r>
            <a:rPr lang="en-US"/>
            <a:t>Hold the hand-held fan about 15 cm from the face so the patient can feel the air on his/ her upper lip.</a:t>
          </a:r>
        </a:p>
      </dgm:t>
    </dgm:pt>
    <dgm:pt modelId="{3BB3853B-90FC-4824-B3ED-AC716DFA62E9}" type="parTrans" cxnId="{5E89BCDC-57A7-4539-83A0-EF1C7526FDB0}">
      <dgm:prSet/>
      <dgm:spPr/>
      <dgm:t>
        <a:bodyPr/>
        <a:lstStyle/>
        <a:p>
          <a:endParaRPr lang="en-US"/>
        </a:p>
      </dgm:t>
    </dgm:pt>
    <dgm:pt modelId="{FAF7AF95-033C-46D3-AFCA-DB58F44EDB52}" type="sibTrans" cxnId="{5E89BCDC-57A7-4539-83A0-EF1C7526FDB0}">
      <dgm:prSet/>
      <dgm:spPr/>
      <dgm:t>
        <a:bodyPr/>
        <a:lstStyle/>
        <a:p>
          <a:endParaRPr lang="en-US"/>
        </a:p>
      </dgm:t>
    </dgm:pt>
    <dgm:pt modelId="{492DC322-5D95-4634-A368-1757AAE8C67C}">
      <dgm:prSet/>
      <dgm:spPr/>
      <dgm:t>
        <a:bodyPr/>
        <a:lstStyle/>
        <a:p>
          <a:r>
            <a:rPr lang="en-US"/>
            <a:t>Slowly move the fan from side to side so that the breeze covers the bottom half of the face</a:t>
          </a:r>
        </a:p>
      </dgm:t>
    </dgm:pt>
    <dgm:pt modelId="{34CCEDFE-0899-4760-9B5D-863FBE40E259}" type="parTrans" cxnId="{379AEF8E-5E6B-4E3F-B935-798316E5C9AC}">
      <dgm:prSet/>
      <dgm:spPr/>
      <dgm:t>
        <a:bodyPr/>
        <a:lstStyle/>
        <a:p>
          <a:endParaRPr lang="en-US"/>
        </a:p>
      </dgm:t>
    </dgm:pt>
    <dgm:pt modelId="{7CBA9851-CA57-462B-BED9-2EF246FA39DB}" type="sibTrans" cxnId="{379AEF8E-5E6B-4E3F-B935-798316E5C9AC}">
      <dgm:prSet/>
      <dgm:spPr/>
      <dgm:t>
        <a:bodyPr/>
        <a:lstStyle/>
        <a:p>
          <a:endParaRPr lang="en-US"/>
        </a:p>
      </dgm:t>
    </dgm:pt>
    <dgm:pt modelId="{29458FF6-98E1-42D1-8A09-495C069DF54B}">
      <dgm:prSet/>
      <dgm:spPr/>
      <dgm:t>
        <a:bodyPr/>
        <a:lstStyle/>
        <a:p>
          <a:r>
            <a:rPr lang="en-US"/>
            <a:t>Can be used as often and for as long as required</a:t>
          </a:r>
        </a:p>
      </dgm:t>
    </dgm:pt>
    <dgm:pt modelId="{86B1CE64-E54D-499E-BEC7-2D23872D831F}" type="parTrans" cxnId="{0BC02BC6-2416-4D37-B5C4-8C27AE4CA0A1}">
      <dgm:prSet/>
      <dgm:spPr/>
      <dgm:t>
        <a:bodyPr/>
        <a:lstStyle/>
        <a:p>
          <a:endParaRPr lang="en-US"/>
        </a:p>
      </dgm:t>
    </dgm:pt>
    <dgm:pt modelId="{EA5C1DC7-EF0D-4DFD-9CA0-31D38CF9534D}" type="sibTrans" cxnId="{0BC02BC6-2416-4D37-B5C4-8C27AE4CA0A1}">
      <dgm:prSet/>
      <dgm:spPr/>
      <dgm:t>
        <a:bodyPr/>
        <a:lstStyle/>
        <a:p>
          <a:endParaRPr lang="en-US"/>
        </a:p>
      </dgm:t>
    </dgm:pt>
    <dgm:pt modelId="{0E73E56B-2E47-4735-84C4-D361B0FC11BA}" type="pres">
      <dgm:prSet presAssocID="{60D3E6B7-3D4F-4E9D-833A-49CBF2B14369}" presName="linear" presStyleCnt="0">
        <dgm:presLayoutVars>
          <dgm:animLvl val="lvl"/>
          <dgm:resizeHandles val="exact"/>
        </dgm:presLayoutVars>
      </dgm:prSet>
      <dgm:spPr/>
    </dgm:pt>
    <dgm:pt modelId="{B84B6C8B-65C4-42F3-A3E3-867615E42919}" type="pres">
      <dgm:prSet presAssocID="{9E8E8834-35B7-4DC3-92BF-D7F769A897F0}" presName="parentText" presStyleLbl="node1" presStyleIdx="0" presStyleCnt="3">
        <dgm:presLayoutVars>
          <dgm:chMax val="0"/>
          <dgm:bulletEnabled val="1"/>
        </dgm:presLayoutVars>
      </dgm:prSet>
      <dgm:spPr/>
    </dgm:pt>
    <dgm:pt modelId="{BDA89F72-4DB2-4048-8A70-2EDC681C68CB}" type="pres">
      <dgm:prSet presAssocID="{B2D7BB30-D510-4228-BBBE-51019B998DDA}" presName="spacer" presStyleCnt="0"/>
      <dgm:spPr/>
    </dgm:pt>
    <dgm:pt modelId="{B3D615D2-B767-4679-928B-C32F86B3DBA8}" type="pres">
      <dgm:prSet presAssocID="{7217D464-6A46-40D5-B218-2B5A5FCBA21A}" presName="parentText" presStyleLbl="node1" presStyleIdx="1" presStyleCnt="3">
        <dgm:presLayoutVars>
          <dgm:chMax val="0"/>
          <dgm:bulletEnabled val="1"/>
        </dgm:presLayoutVars>
      </dgm:prSet>
      <dgm:spPr/>
    </dgm:pt>
    <dgm:pt modelId="{F46040A2-424B-4832-946A-6E05F9974D1F}" type="pres">
      <dgm:prSet presAssocID="{7217D464-6A46-40D5-B218-2B5A5FCBA21A}" presName="childText" presStyleLbl="revTx" presStyleIdx="0" presStyleCnt="1">
        <dgm:presLayoutVars>
          <dgm:bulletEnabled val="1"/>
        </dgm:presLayoutVars>
      </dgm:prSet>
      <dgm:spPr/>
    </dgm:pt>
    <dgm:pt modelId="{2A5E893A-7A49-4F69-91EA-9FE41588A9C3}" type="pres">
      <dgm:prSet presAssocID="{29458FF6-98E1-42D1-8A09-495C069DF54B}" presName="parentText" presStyleLbl="node1" presStyleIdx="2" presStyleCnt="3">
        <dgm:presLayoutVars>
          <dgm:chMax val="0"/>
          <dgm:bulletEnabled val="1"/>
        </dgm:presLayoutVars>
      </dgm:prSet>
      <dgm:spPr/>
    </dgm:pt>
  </dgm:ptLst>
  <dgm:cxnLst>
    <dgm:cxn modelId="{47C8F12E-7B7B-4BDF-B891-1AD6E71D4135}" type="presOf" srcId="{CA79A65C-EB15-4961-B7F1-AA0FAA6BA3C9}" destId="{F46040A2-424B-4832-946A-6E05F9974D1F}" srcOrd="0" destOrd="0" presId="urn:microsoft.com/office/officeart/2005/8/layout/vList2"/>
    <dgm:cxn modelId="{F971DE64-0332-48BB-A4C6-CE40C25D8A3A}" type="presOf" srcId="{7217D464-6A46-40D5-B218-2B5A5FCBA21A}" destId="{B3D615D2-B767-4679-928B-C32F86B3DBA8}" srcOrd="0" destOrd="0" presId="urn:microsoft.com/office/officeart/2005/8/layout/vList2"/>
    <dgm:cxn modelId="{9C47E866-DB5E-4F5F-9CBB-A1A3E7CBC503}" srcId="{60D3E6B7-3D4F-4E9D-833A-49CBF2B14369}" destId="{9E8E8834-35B7-4DC3-92BF-D7F769A897F0}" srcOrd="0" destOrd="0" parTransId="{5D692BE0-60A8-47AD-B997-076B3E3B5BA3}" sibTransId="{B2D7BB30-D510-4228-BBBE-51019B998DDA}"/>
    <dgm:cxn modelId="{379AEF8E-5E6B-4E3F-B935-798316E5C9AC}" srcId="{7217D464-6A46-40D5-B218-2B5A5FCBA21A}" destId="{492DC322-5D95-4634-A368-1757AAE8C67C}" srcOrd="1" destOrd="0" parTransId="{34CCEDFE-0899-4760-9B5D-863FBE40E259}" sibTransId="{7CBA9851-CA57-462B-BED9-2EF246FA39DB}"/>
    <dgm:cxn modelId="{DA0299A5-2B75-46B3-BA1C-FE79FAAB73ED}" type="presOf" srcId="{29458FF6-98E1-42D1-8A09-495C069DF54B}" destId="{2A5E893A-7A49-4F69-91EA-9FE41588A9C3}" srcOrd="0" destOrd="0" presId="urn:microsoft.com/office/officeart/2005/8/layout/vList2"/>
    <dgm:cxn modelId="{EFD15DB5-61BD-43F4-BE3D-C48B49B95E12}" srcId="{60D3E6B7-3D4F-4E9D-833A-49CBF2B14369}" destId="{7217D464-6A46-40D5-B218-2B5A5FCBA21A}" srcOrd="1" destOrd="0" parTransId="{443783E1-230E-4C3A-BB38-935C49356717}" sibTransId="{B45E7EEC-2FBB-4020-8F45-A36E02DEBA4B}"/>
    <dgm:cxn modelId="{0BC02BC6-2416-4D37-B5C4-8C27AE4CA0A1}" srcId="{60D3E6B7-3D4F-4E9D-833A-49CBF2B14369}" destId="{29458FF6-98E1-42D1-8A09-495C069DF54B}" srcOrd="2" destOrd="0" parTransId="{86B1CE64-E54D-499E-BEC7-2D23872D831F}" sibTransId="{EA5C1DC7-EF0D-4DFD-9CA0-31D38CF9534D}"/>
    <dgm:cxn modelId="{2B1302CA-5786-424C-8DBD-01ECF0A3A306}" type="presOf" srcId="{492DC322-5D95-4634-A368-1757AAE8C67C}" destId="{F46040A2-424B-4832-946A-6E05F9974D1F}" srcOrd="0" destOrd="1" presId="urn:microsoft.com/office/officeart/2005/8/layout/vList2"/>
    <dgm:cxn modelId="{5E89BCDC-57A7-4539-83A0-EF1C7526FDB0}" srcId="{7217D464-6A46-40D5-B218-2B5A5FCBA21A}" destId="{CA79A65C-EB15-4961-B7F1-AA0FAA6BA3C9}" srcOrd="0" destOrd="0" parTransId="{3BB3853B-90FC-4824-B3ED-AC716DFA62E9}" sibTransId="{FAF7AF95-033C-46D3-AFCA-DB58F44EDB52}"/>
    <dgm:cxn modelId="{97F79AE6-427D-4E51-A010-E608308156CE}" type="presOf" srcId="{60D3E6B7-3D4F-4E9D-833A-49CBF2B14369}" destId="{0E73E56B-2E47-4735-84C4-D361B0FC11BA}" srcOrd="0" destOrd="0" presId="urn:microsoft.com/office/officeart/2005/8/layout/vList2"/>
    <dgm:cxn modelId="{DB92E2FC-CBB5-4924-88AF-DFDDE9C85909}" type="presOf" srcId="{9E8E8834-35B7-4DC3-92BF-D7F769A897F0}" destId="{B84B6C8B-65C4-42F3-A3E3-867615E42919}" srcOrd="0" destOrd="0" presId="urn:microsoft.com/office/officeart/2005/8/layout/vList2"/>
    <dgm:cxn modelId="{94577A23-F8C3-452D-AE7A-693FA82A7CF0}" type="presParOf" srcId="{0E73E56B-2E47-4735-84C4-D361B0FC11BA}" destId="{B84B6C8B-65C4-42F3-A3E3-867615E42919}" srcOrd="0" destOrd="0" presId="urn:microsoft.com/office/officeart/2005/8/layout/vList2"/>
    <dgm:cxn modelId="{F94B298F-1C45-43FE-8FCC-F0ACD4943AEC}" type="presParOf" srcId="{0E73E56B-2E47-4735-84C4-D361B0FC11BA}" destId="{BDA89F72-4DB2-4048-8A70-2EDC681C68CB}" srcOrd="1" destOrd="0" presId="urn:microsoft.com/office/officeart/2005/8/layout/vList2"/>
    <dgm:cxn modelId="{72A17925-C485-4A5C-9CD9-19940709C362}" type="presParOf" srcId="{0E73E56B-2E47-4735-84C4-D361B0FC11BA}" destId="{B3D615D2-B767-4679-928B-C32F86B3DBA8}" srcOrd="2" destOrd="0" presId="urn:microsoft.com/office/officeart/2005/8/layout/vList2"/>
    <dgm:cxn modelId="{C066386C-B0D6-470A-9315-5525EEB78C83}" type="presParOf" srcId="{0E73E56B-2E47-4735-84C4-D361B0FC11BA}" destId="{F46040A2-424B-4832-946A-6E05F9974D1F}" srcOrd="3" destOrd="0" presId="urn:microsoft.com/office/officeart/2005/8/layout/vList2"/>
    <dgm:cxn modelId="{F416B5A3-8E83-4762-8E88-CED01F72E2DB}" type="presParOf" srcId="{0E73E56B-2E47-4735-84C4-D361B0FC11BA}" destId="{2A5E893A-7A49-4F69-91EA-9FE41588A9C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80146-EBF1-4FAC-8A92-6946FD919C2C}">
      <dsp:nvSpPr>
        <dsp:cNvPr id="0" name=""/>
        <dsp:cNvSpPr/>
      </dsp:nvSpPr>
      <dsp:spPr>
        <a:xfrm>
          <a:off x="0" y="0"/>
          <a:ext cx="10325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AC1BE0-9688-4DB1-BA77-DC0CE4D8A0F5}">
      <dsp:nvSpPr>
        <dsp:cNvPr id="0" name=""/>
        <dsp:cNvSpPr/>
      </dsp:nvSpPr>
      <dsp:spPr>
        <a:xfrm>
          <a:off x="0" y="0"/>
          <a:ext cx="10325000" cy="1782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IN" sz="3900" kern="1200"/>
            <a:t>Which are the drugs/ interventions available in your locality to treat breathlessness?</a:t>
          </a:r>
          <a:endParaRPr lang="en-US" sz="3900" kern="1200"/>
        </a:p>
      </dsp:txBody>
      <dsp:txXfrm>
        <a:off x="0" y="0"/>
        <a:ext cx="10325000" cy="1782217"/>
      </dsp:txXfrm>
    </dsp:sp>
    <dsp:sp modelId="{469C8055-3BA1-44F0-9FFE-0C28F2FB8977}">
      <dsp:nvSpPr>
        <dsp:cNvPr id="0" name=""/>
        <dsp:cNvSpPr/>
      </dsp:nvSpPr>
      <dsp:spPr>
        <a:xfrm>
          <a:off x="0" y="1782217"/>
          <a:ext cx="10325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AA8DF8-6BF5-4CCF-8DBB-084103189B4B}">
      <dsp:nvSpPr>
        <dsp:cNvPr id="0" name=""/>
        <dsp:cNvSpPr/>
      </dsp:nvSpPr>
      <dsp:spPr>
        <a:xfrm>
          <a:off x="0" y="1782217"/>
          <a:ext cx="10325000" cy="1782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IN" sz="3200" i="1" kern="1200" dirty="0"/>
            <a:t>Post your response in the Chat Box ( 5 minutes)</a:t>
          </a:r>
          <a:endParaRPr lang="en-US" sz="3200" kern="1200" dirty="0"/>
        </a:p>
      </dsp:txBody>
      <dsp:txXfrm>
        <a:off x="0" y="1782217"/>
        <a:ext cx="10325000" cy="17822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86D42-A02D-41B8-8AD8-ADB321CD4CE3}">
      <dsp:nvSpPr>
        <dsp:cNvPr id="0" name=""/>
        <dsp:cNvSpPr/>
      </dsp:nvSpPr>
      <dsp:spPr>
        <a:xfrm>
          <a:off x="0" y="74917"/>
          <a:ext cx="10325000" cy="1099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Dyspnoea ( breathlessness)  is the subjective experience of breathing discomfort due to an increased sense of respiratory effort and an afferent mismatch (requirement perceived by the brain). </a:t>
          </a:r>
        </a:p>
      </dsp:txBody>
      <dsp:txXfrm>
        <a:off x="53688" y="128605"/>
        <a:ext cx="10217624" cy="992424"/>
      </dsp:txXfrm>
    </dsp:sp>
    <dsp:sp modelId="{40131D9B-70AF-46FC-8D90-ED03BD27B4EC}">
      <dsp:nvSpPr>
        <dsp:cNvPr id="0" name=""/>
        <dsp:cNvSpPr/>
      </dsp:nvSpPr>
      <dsp:spPr>
        <a:xfrm>
          <a:off x="0" y="1232317"/>
          <a:ext cx="10325000" cy="1099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Breathlessness is one of the most common symptoms reported by patients with chronic kidney disease (CKD). </a:t>
          </a:r>
        </a:p>
      </dsp:txBody>
      <dsp:txXfrm>
        <a:off x="53688" y="1286005"/>
        <a:ext cx="10217624" cy="992424"/>
      </dsp:txXfrm>
    </dsp:sp>
    <dsp:sp modelId="{80FAF20D-C5E1-4047-A457-31092C6E24BA}">
      <dsp:nvSpPr>
        <dsp:cNvPr id="0" name=""/>
        <dsp:cNvSpPr/>
      </dsp:nvSpPr>
      <dsp:spPr>
        <a:xfrm>
          <a:off x="0" y="2389717"/>
          <a:ext cx="10325000" cy="1099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Prevalence of dyspnoea in patients with end-stage renal disease (ESRD) is  as high as 60%</a:t>
          </a:r>
        </a:p>
      </dsp:txBody>
      <dsp:txXfrm>
        <a:off x="53688" y="2443405"/>
        <a:ext cx="10217624" cy="9924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0EE4E-343C-4C69-A6E2-EB8B7F23B6F2}">
      <dsp:nvSpPr>
        <dsp:cNvPr id="0" name=""/>
        <dsp:cNvSpPr/>
      </dsp:nvSpPr>
      <dsp:spPr>
        <a:xfrm>
          <a:off x="0" y="16507"/>
          <a:ext cx="103250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N" sz="2300" kern="1200"/>
            <a:t>Possible causes include</a:t>
          </a:r>
          <a:endParaRPr lang="en-US" sz="2300" kern="1200"/>
        </a:p>
      </dsp:txBody>
      <dsp:txXfrm>
        <a:off x="26930" y="43437"/>
        <a:ext cx="10271140" cy="497795"/>
      </dsp:txXfrm>
    </dsp:sp>
    <dsp:sp modelId="{3E61F1A5-CB96-4A07-A93D-49F216F141F9}">
      <dsp:nvSpPr>
        <dsp:cNvPr id="0" name=""/>
        <dsp:cNvSpPr/>
      </dsp:nvSpPr>
      <dsp:spPr>
        <a:xfrm>
          <a:off x="0" y="568162"/>
          <a:ext cx="10325000" cy="2428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81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IN" sz="1800" kern="1200"/>
            <a:t>Congestive heart failure</a:t>
          </a:r>
          <a:endParaRPr lang="en-US" sz="1800" kern="1200"/>
        </a:p>
        <a:p>
          <a:pPr marL="171450" lvl="1" indent="-171450" algn="l" defTabSz="800100">
            <a:lnSpc>
              <a:spcPct val="90000"/>
            </a:lnSpc>
            <a:spcBef>
              <a:spcPct val="0"/>
            </a:spcBef>
            <a:spcAft>
              <a:spcPct val="20000"/>
            </a:spcAft>
            <a:buChar char="•"/>
          </a:pPr>
          <a:r>
            <a:rPr lang="en-IN" sz="1800" kern="1200"/>
            <a:t>Unrecognised chronic lung disease</a:t>
          </a:r>
          <a:endParaRPr lang="en-US" sz="1800" kern="1200"/>
        </a:p>
        <a:p>
          <a:pPr marL="171450" lvl="1" indent="-171450" algn="l" defTabSz="800100">
            <a:lnSpc>
              <a:spcPct val="90000"/>
            </a:lnSpc>
            <a:spcBef>
              <a:spcPct val="0"/>
            </a:spcBef>
            <a:spcAft>
              <a:spcPct val="20000"/>
            </a:spcAft>
            <a:buChar char="•"/>
          </a:pPr>
          <a:r>
            <a:rPr lang="en-IN" sz="1800" kern="1200"/>
            <a:t>Pulmonary hypertension</a:t>
          </a:r>
          <a:endParaRPr lang="en-US" sz="1800" kern="1200"/>
        </a:p>
        <a:p>
          <a:pPr marL="171450" lvl="1" indent="-171450" algn="l" defTabSz="800100">
            <a:lnSpc>
              <a:spcPct val="90000"/>
            </a:lnSpc>
            <a:spcBef>
              <a:spcPct val="0"/>
            </a:spcBef>
            <a:spcAft>
              <a:spcPct val="20000"/>
            </a:spcAft>
            <a:buChar char="•"/>
          </a:pPr>
          <a:r>
            <a:rPr lang="en-IN" sz="1800" kern="1200"/>
            <a:t>Lung fibrosis</a:t>
          </a:r>
          <a:endParaRPr lang="en-US" sz="1800" kern="1200"/>
        </a:p>
        <a:p>
          <a:pPr marL="171450" lvl="1" indent="-171450" algn="l" defTabSz="800100">
            <a:lnSpc>
              <a:spcPct val="90000"/>
            </a:lnSpc>
            <a:spcBef>
              <a:spcPct val="0"/>
            </a:spcBef>
            <a:spcAft>
              <a:spcPct val="20000"/>
            </a:spcAft>
            <a:buChar char="•"/>
          </a:pPr>
          <a:r>
            <a:rPr lang="en-IN" sz="1800" kern="1200"/>
            <a:t>Air micro embolism </a:t>
          </a:r>
          <a:endParaRPr lang="en-US" sz="1800" kern="1200"/>
        </a:p>
        <a:p>
          <a:pPr marL="171450" lvl="1" indent="-171450" algn="l" defTabSz="800100">
            <a:lnSpc>
              <a:spcPct val="90000"/>
            </a:lnSpc>
            <a:spcBef>
              <a:spcPct val="0"/>
            </a:spcBef>
            <a:spcAft>
              <a:spcPct val="20000"/>
            </a:spcAft>
            <a:buChar char="•"/>
          </a:pPr>
          <a:r>
            <a:rPr lang="en-IN" sz="1800" kern="1200"/>
            <a:t>Dialyzer bio-incompatibility</a:t>
          </a:r>
          <a:endParaRPr lang="en-US" sz="1800" kern="1200"/>
        </a:p>
        <a:p>
          <a:pPr marL="171450" lvl="1" indent="-171450" algn="l" defTabSz="800100">
            <a:lnSpc>
              <a:spcPct val="90000"/>
            </a:lnSpc>
            <a:spcBef>
              <a:spcPct val="0"/>
            </a:spcBef>
            <a:spcAft>
              <a:spcPct val="20000"/>
            </a:spcAft>
            <a:buChar char="•"/>
          </a:pPr>
          <a:r>
            <a:rPr lang="en-IN" sz="1800" kern="1200"/>
            <a:t>Anaemia</a:t>
          </a:r>
          <a:endParaRPr lang="en-US" sz="1800" kern="1200"/>
        </a:p>
        <a:p>
          <a:pPr marL="171450" lvl="1" indent="-171450" algn="l" defTabSz="800100">
            <a:lnSpc>
              <a:spcPct val="90000"/>
            </a:lnSpc>
            <a:spcBef>
              <a:spcPct val="0"/>
            </a:spcBef>
            <a:spcAft>
              <a:spcPct val="20000"/>
            </a:spcAft>
            <a:buChar char="•"/>
          </a:pPr>
          <a:r>
            <a:rPr lang="en-IN" sz="1800" kern="1200"/>
            <a:t>Sodium/ fluid overload </a:t>
          </a:r>
          <a:endParaRPr lang="en-US" sz="1800" kern="1200"/>
        </a:p>
      </dsp:txBody>
      <dsp:txXfrm>
        <a:off x="0" y="568162"/>
        <a:ext cx="10325000" cy="2428110"/>
      </dsp:txXfrm>
    </dsp:sp>
    <dsp:sp modelId="{FE06AC80-3CA0-4011-8F3D-580500D681D9}">
      <dsp:nvSpPr>
        <dsp:cNvPr id="0" name=""/>
        <dsp:cNvSpPr/>
      </dsp:nvSpPr>
      <dsp:spPr>
        <a:xfrm>
          <a:off x="0" y="2996273"/>
          <a:ext cx="103250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N" sz="2300" kern="1200"/>
            <a:t>The relative contributions in any one given patient are poorly understood.</a:t>
          </a:r>
          <a:endParaRPr lang="en-US" sz="2300" kern="1200"/>
        </a:p>
      </dsp:txBody>
      <dsp:txXfrm>
        <a:off x="26930" y="3023203"/>
        <a:ext cx="10271140" cy="4977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3FF76-0B4F-4157-AB39-7735969805A1}">
      <dsp:nvSpPr>
        <dsp:cNvPr id="0" name=""/>
        <dsp:cNvSpPr/>
      </dsp:nvSpPr>
      <dsp:spPr>
        <a:xfrm>
          <a:off x="0" y="138998"/>
          <a:ext cx="103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Correct the correctable (e.g. infections, anaemia)</a:t>
          </a:r>
        </a:p>
      </dsp:txBody>
      <dsp:txXfrm>
        <a:off x="28100" y="167098"/>
        <a:ext cx="10268800" cy="519439"/>
      </dsp:txXfrm>
    </dsp:sp>
    <dsp:sp modelId="{860002C3-27C7-41D7-AF5B-6D0A0F58452E}">
      <dsp:nvSpPr>
        <dsp:cNvPr id="0" name=""/>
        <dsp:cNvSpPr/>
      </dsp:nvSpPr>
      <dsp:spPr>
        <a:xfrm>
          <a:off x="0" y="783758"/>
          <a:ext cx="103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Role of oxygen: </a:t>
          </a:r>
        </a:p>
      </dsp:txBody>
      <dsp:txXfrm>
        <a:off x="28100" y="811858"/>
        <a:ext cx="10268800" cy="519439"/>
      </dsp:txXfrm>
    </dsp:sp>
    <dsp:sp modelId="{990A445E-2F62-4FAB-BA87-CD241B8C4D1E}">
      <dsp:nvSpPr>
        <dsp:cNvPr id="0" name=""/>
        <dsp:cNvSpPr/>
      </dsp:nvSpPr>
      <dsp:spPr>
        <a:xfrm>
          <a:off x="0" y="1359397"/>
          <a:ext cx="10325000"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81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Oxygen need not always be beneficial in breathlessness. </a:t>
          </a:r>
        </a:p>
        <a:p>
          <a:pPr marL="342900" lvl="2" indent="-171450" algn="l" defTabSz="844550">
            <a:lnSpc>
              <a:spcPct val="90000"/>
            </a:lnSpc>
            <a:spcBef>
              <a:spcPct val="0"/>
            </a:spcBef>
            <a:spcAft>
              <a:spcPct val="20000"/>
            </a:spcAft>
            <a:buChar char="•"/>
          </a:pPr>
          <a:r>
            <a:rPr lang="en-US" sz="1900" kern="1200"/>
            <a:t>Many studies have shown that dyspnoea at the end of life is not related to hypoxia.</a:t>
          </a:r>
        </a:p>
      </dsp:txBody>
      <dsp:txXfrm>
        <a:off x="0" y="1359397"/>
        <a:ext cx="10325000" cy="645840"/>
      </dsp:txXfrm>
    </dsp:sp>
    <dsp:sp modelId="{99109D4F-067B-4B98-BABF-DD90CFC23EA9}">
      <dsp:nvSpPr>
        <dsp:cNvPr id="0" name=""/>
        <dsp:cNvSpPr/>
      </dsp:nvSpPr>
      <dsp:spPr>
        <a:xfrm>
          <a:off x="0" y="2005238"/>
          <a:ext cx="103250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Therapeutic Trial of Oxygen</a:t>
          </a:r>
        </a:p>
      </dsp:txBody>
      <dsp:txXfrm>
        <a:off x="28100" y="2033338"/>
        <a:ext cx="10268800" cy="519439"/>
      </dsp:txXfrm>
    </dsp:sp>
    <dsp:sp modelId="{EDCF66C7-D363-4935-A2BD-F40446A2BFAD}">
      <dsp:nvSpPr>
        <dsp:cNvPr id="0" name=""/>
        <dsp:cNvSpPr/>
      </dsp:nvSpPr>
      <dsp:spPr>
        <a:xfrm>
          <a:off x="0" y="2580878"/>
          <a:ext cx="1032500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81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Administer oxygen (4 litre/ minute) for a period of 15 minutes after explaining to the patient that it can be continued if beneficial. It can be discontinued after 15 minutes if the patient does not find it helpful.</a:t>
          </a:r>
        </a:p>
      </dsp:txBody>
      <dsp:txXfrm>
        <a:off x="0" y="2580878"/>
        <a:ext cx="10325000" cy="8445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33696-6462-4F83-9EF2-53A8F47D8465}">
      <dsp:nvSpPr>
        <dsp:cNvPr id="0" name=""/>
        <dsp:cNvSpPr/>
      </dsp:nvSpPr>
      <dsp:spPr>
        <a:xfrm>
          <a:off x="0" y="54521"/>
          <a:ext cx="10325000" cy="818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Opioids are the drugs of choice in the symptomatic management of dyspnea. </a:t>
          </a:r>
        </a:p>
      </dsp:txBody>
      <dsp:txXfrm>
        <a:off x="39955" y="94476"/>
        <a:ext cx="10245090" cy="738578"/>
      </dsp:txXfrm>
    </dsp:sp>
    <dsp:sp modelId="{FD4E3AA5-2E90-4196-8A59-71AA4BBEE4CB}">
      <dsp:nvSpPr>
        <dsp:cNvPr id="0" name=""/>
        <dsp:cNvSpPr/>
      </dsp:nvSpPr>
      <dsp:spPr>
        <a:xfrm>
          <a:off x="0" y="933489"/>
          <a:ext cx="10325000" cy="818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Morphine is the most commonly used drug for refractory breathlessness. </a:t>
          </a:r>
        </a:p>
      </dsp:txBody>
      <dsp:txXfrm>
        <a:off x="39955" y="973444"/>
        <a:ext cx="10245090" cy="738578"/>
      </dsp:txXfrm>
    </dsp:sp>
    <dsp:sp modelId="{1A6DA0EF-CA1F-4BE2-A547-345BDB3E6400}">
      <dsp:nvSpPr>
        <dsp:cNvPr id="0" name=""/>
        <dsp:cNvSpPr/>
      </dsp:nvSpPr>
      <dsp:spPr>
        <a:xfrm>
          <a:off x="0" y="1812457"/>
          <a:ext cx="10325000" cy="818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Fentanyl, 12.5 mcg intravenously or subcutaneously every two hours as needed or Morphine, 2.5 to 5 mg qid &amp; sos can be helpful in ESRD patient with breathlessness</a:t>
          </a:r>
        </a:p>
      </dsp:txBody>
      <dsp:txXfrm>
        <a:off x="39955" y="1852412"/>
        <a:ext cx="10245090" cy="738578"/>
      </dsp:txXfrm>
    </dsp:sp>
    <dsp:sp modelId="{14952815-F560-447D-BA5C-04E940F7654C}">
      <dsp:nvSpPr>
        <dsp:cNvPr id="0" name=""/>
        <dsp:cNvSpPr/>
      </dsp:nvSpPr>
      <dsp:spPr>
        <a:xfrm>
          <a:off x="0" y="2691426"/>
          <a:ext cx="10325000" cy="818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Opioid can be supplemented by small doses of anxiolytics.</a:t>
          </a:r>
        </a:p>
      </dsp:txBody>
      <dsp:txXfrm>
        <a:off x="39955" y="2731381"/>
        <a:ext cx="10245090" cy="7385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67B1B-8AC9-4B2F-9A81-E240DDA4C1F5}">
      <dsp:nvSpPr>
        <dsp:cNvPr id="0" name=""/>
        <dsp:cNvSpPr/>
      </dsp:nvSpPr>
      <dsp:spPr>
        <a:xfrm>
          <a:off x="0" y="9758"/>
          <a:ext cx="10325000" cy="17105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IN" sz="4300" kern="1200"/>
            <a:t>Corticosteroids (dexamethasone 4–8 mg/day) </a:t>
          </a:r>
          <a:endParaRPr lang="en-US" sz="4300" kern="1200"/>
        </a:p>
      </dsp:txBody>
      <dsp:txXfrm>
        <a:off x="83502" y="93260"/>
        <a:ext cx="10157996" cy="1543536"/>
      </dsp:txXfrm>
    </dsp:sp>
    <dsp:sp modelId="{50975261-1D55-4064-B3D2-908DF93E8A84}">
      <dsp:nvSpPr>
        <dsp:cNvPr id="0" name=""/>
        <dsp:cNvSpPr/>
      </dsp:nvSpPr>
      <dsp:spPr>
        <a:xfrm>
          <a:off x="0" y="1844138"/>
          <a:ext cx="10325000" cy="17105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IN" sz="4300" kern="1200"/>
            <a:t>Bronchodilators have a role if bronchospasm is present</a:t>
          </a:r>
          <a:endParaRPr lang="en-US" sz="4300" kern="1200"/>
        </a:p>
      </dsp:txBody>
      <dsp:txXfrm>
        <a:off x="83502" y="1927640"/>
        <a:ext cx="10157996" cy="15435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B6C8B-65C4-42F3-A3E3-867615E42919}">
      <dsp:nvSpPr>
        <dsp:cNvPr id="0" name=""/>
        <dsp:cNvSpPr/>
      </dsp:nvSpPr>
      <dsp:spPr>
        <a:xfrm>
          <a:off x="0" y="129210"/>
          <a:ext cx="103250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Airflow at the face or nasal mucosa can relieve breathlessness. </a:t>
          </a:r>
        </a:p>
      </dsp:txBody>
      <dsp:txXfrm>
        <a:off x="31613" y="160823"/>
        <a:ext cx="10261774" cy="584369"/>
      </dsp:txXfrm>
    </dsp:sp>
    <dsp:sp modelId="{B3D615D2-B767-4679-928B-C32F86B3DBA8}">
      <dsp:nvSpPr>
        <dsp:cNvPr id="0" name=""/>
        <dsp:cNvSpPr/>
      </dsp:nvSpPr>
      <dsp:spPr>
        <a:xfrm>
          <a:off x="0" y="854565"/>
          <a:ext cx="103250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A cool draft of air from a hand-held fan can be effective.</a:t>
          </a:r>
        </a:p>
      </dsp:txBody>
      <dsp:txXfrm>
        <a:off x="31613" y="886178"/>
        <a:ext cx="10261774" cy="584369"/>
      </dsp:txXfrm>
    </dsp:sp>
    <dsp:sp modelId="{F46040A2-424B-4832-946A-6E05F9974D1F}">
      <dsp:nvSpPr>
        <dsp:cNvPr id="0" name=""/>
        <dsp:cNvSpPr/>
      </dsp:nvSpPr>
      <dsp:spPr>
        <a:xfrm>
          <a:off x="0" y="1502160"/>
          <a:ext cx="10325000" cy="1285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81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Hold the hand-held fan about 15 cm from the face so the patient can feel the air on his/ her upper lip.</a:t>
          </a:r>
        </a:p>
        <a:p>
          <a:pPr marL="228600" lvl="1" indent="-228600" algn="l" defTabSz="933450">
            <a:lnSpc>
              <a:spcPct val="90000"/>
            </a:lnSpc>
            <a:spcBef>
              <a:spcPct val="0"/>
            </a:spcBef>
            <a:spcAft>
              <a:spcPct val="20000"/>
            </a:spcAft>
            <a:buChar char="•"/>
          </a:pPr>
          <a:r>
            <a:rPr lang="en-US" sz="2100" kern="1200"/>
            <a:t>Slowly move the fan from side to side so that the breeze covers the bottom half of the face</a:t>
          </a:r>
        </a:p>
      </dsp:txBody>
      <dsp:txXfrm>
        <a:off x="0" y="1502160"/>
        <a:ext cx="10325000" cy="1285469"/>
      </dsp:txXfrm>
    </dsp:sp>
    <dsp:sp modelId="{2A5E893A-7A49-4F69-91EA-9FE41588A9C3}">
      <dsp:nvSpPr>
        <dsp:cNvPr id="0" name=""/>
        <dsp:cNvSpPr/>
      </dsp:nvSpPr>
      <dsp:spPr>
        <a:xfrm>
          <a:off x="0" y="2787630"/>
          <a:ext cx="103250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Can be used as often and for as long as required</a:t>
          </a:r>
        </a:p>
      </dsp:txBody>
      <dsp:txXfrm>
        <a:off x="31613" y="2819243"/>
        <a:ext cx="10261774" cy="5843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17249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17495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6771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9364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80990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97601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12/28/2022</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38830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14352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6776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3402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12/28/2022</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24848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12/28/2022</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7297720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CEC7A2BB-E03E-436B-ABA5-3EBC8FB406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A6DC0849-A033-4B02-97FE-B41AD9A866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3ADCA7D-864A-49AD-B820-102F220EA7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957E947-1347-4EB3-89EB-DF85D94E26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8B5FAB9-675C-4906-A39C-BCFD689294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C524971-DA3C-4B74-A99D-95CECD50C9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DBDB683-BC6A-4522-82A5-C7457201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41560A9-0B55-472F-8261-6951E27C52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D874A14-7926-47E8-947C-904C98B0E0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3E5598F-2EAC-49C0-B77B-95438A8EDD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C8993AC-196C-48AC-BCE3-3E71814D91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517F3CA-CF3E-4CD8-B001-2BDF09D767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5237402-E5C4-470B-955F-F3A8867765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15EAA5-98ED-4276-880E-4E3789CEAA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F94794-653E-45B6-811B-8081788A0E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82DE38F-FC85-4274-8C84-8E75162E6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4AF14C3-798E-4C02-A6B4-165D003D72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53D4C15-2F93-446B-AF2D-82072EC01A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09026E7-4EC6-47AE-A989-318A5CA6BA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6DEDA5A-47AA-4ED0-897C-C0B1873B6F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61821F-242E-4E40-B305-9048634C0F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0734AE8-EEDD-4DCB-9723-087DC2EC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6DB511B-1563-4336-AFBB-D561A7C0B4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CEC4A9-4067-4D92-A28E-EE8152717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B783B25-A3A3-45C4-B04C-A116442505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31178CD-3DE0-4C42-811C-7BC881FBF6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926C508-8BE5-4ACF-A219-09B5D995B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B58DEC2-3409-477A-84B4-A5D297FB01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EE3E226-6EDA-4FC4-B670-9590DD5CE7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BC874A8-EE7F-4F92-AAEA-40B18D939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23D647B-0C43-4C02-9BD2-A01859FD19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C6DE01B-DD35-4B52-A72E-57E60E2263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34A699A-A621-1D6C-09BD-B06BFFF1189F}"/>
              </a:ext>
            </a:extLst>
          </p:cNvPr>
          <p:cNvSpPr>
            <a:spLocks noGrp="1"/>
          </p:cNvSpPr>
          <p:nvPr>
            <p:ph type="ctrTitle"/>
          </p:nvPr>
        </p:nvSpPr>
        <p:spPr>
          <a:xfrm>
            <a:off x="684225" y="746840"/>
            <a:ext cx="5402454" cy="2510445"/>
          </a:xfrm>
        </p:spPr>
        <p:txBody>
          <a:bodyPr>
            <a:normAutofit fontScale="90000"/>
          </a:bodyPr>
          <a:lstStyle/>
          <a:p>
            <a:pPr>
              <a:lnSpc>
                <a:spcPct val="90000"/>
              </a:lnSpc>
            </a:pPr>
            <a:r>
              <a:rPr lang="en-IN" dirty="0"/>
              <a:t>Breathlessness in advanced renal disease</a:t>
            </a:r>
            <a:r>
              <a:rPr lang="en-IN" sz="3600" dirty="0"/>
              <a:t> (20 minutes)</a:t>
            </a:r>
            <a:endParaRPr lang="en-IN" dirty="0"/>
          </a:p>
        </p:txBody>
      </p:sp>
      <p:sp>
        <p:nvSpPr>
          <p:cNvPr id="43" name="Right Triangle 42">
            <a:extLst>
              <a:ext uri="{FF2B5EF4-FFF2-40B4-BE49-F238E27FC236}">
                <a16:creationId xmlns:a16="http://schemas.microsoft.com/office/drawing/2014/main" id="{218D3B53-4071-48E8-9CB1-4566DAFA0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260044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2">
            <a:extLst>
              <a:ext uri="{FF2B5EF4-FFF2-40B4-BE49-F238E27FC236}">
                <a16:creationId xmlns:a16="http://schemas.microsoft.com/office/drawing/2014/main" id="{F5DA6189-E28D-3455-CF1A-204DDF245916}"/>
              </a:ext>
            </a:extLst>
          </p:cNvPr>
          <p:cNvPicPr>
            <a:picLocks noChangeAspect="1"/>
          </p:cNvPicPr>
          <p:nvPr/>
        </p:nvPicPr>
        <p:blipFill rotWithShape="1">
          <a:blip r:embed="rId2"/>
          <a:srcRect l="27649" r="12777" b="-2"/>
          <a:stretch/>
        </p:blipFill>
        <p:spPr>
          <a:xfrm>
            <a:off x="6062050" y="-1554"/>
            <a:ext cx="6120571" cy="685799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2284986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1ECA0-A0C1-92AD-622E-E7BBABB49095}"/>
              </a:ext>
            </a:extLst>
          </p:cNvPr>
          <p:cNvSpPr>
            <a:spLocks noGrp="1"/>
          </p:cNvSpPr>
          <p:nvPr>
            <p:ph type="title"/>
          </p:nvPr>
        </p:nvSpPr>
        <p:spPr/>
        <p:txBody>
          <a:bodyPr/>
          <a:lstStyle/>
          <a:p>
            <a:r>
              <a:rPr lang="en-IN" dirty="0"/>
              <a:t>Fan therapy</a:t>
            </a:r>
          </a:p>
        </p:txBody>
      </p:sp>
      <p:graphicFrame>
        <p:nvGraphicFramePr>
          <p:cNvPr id="5" name="Content Placeholder 2">
            <a:extLst>
              <a:ext uri="{FF2B5EF4-FFF2-40B4-BE49-F238E27FC236}">
                <a16:creationId xmlns:a16="http://schemas.microsoft.com/office/drawing/2014/main" id="{178FFA40-2AC8-E3AC-E54F-954EDC80CEE3}"/>
              </a:ext>
            </a:extLst>
          </p:cNvPr>
          <p:cNvGraphicFramePr>
            <a:graphicFrameLocks noGrp="1"/>
          </p:cNvGraphicFramePr>
          <p:nvPr>
            <p:ph idx="1"/>
          </p:nvPr>
        </p:nvGraphicFramePr>
        <p:xfrm>
          <a:off x="691079" y="2340131"/>
          <a:ext cx="10325000" cy="356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515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5F1C-C62C-520E-5C18-04D245B3DADD}"/>
              </a:ext>
            </a:extLst>
          </p:cNvPr>
          <p:cNvSpPr>
            <a:spLocks noGrp="1"/>
          </p:cNvSpPr>
          <p:nvPr>
            <p:ph type="title"/>
          </p:nvPr>
        </p:nvSpPr>
        <p:spPr/>
        <p:txBody>
          <a:bodyPr/>
          <a:lstStyle/>
          <a:p>
            <a:r>
              <a:rPr lang="en-IN" dirty="0"/>
              <a:t>Thank you!</a:t>
            </a:r>
          </a:p>
        </p:txBody>
      </p:sp>
    </p:spTree>
    <p:extLst>
      <p:ext uri="{BB962C8B-B14F-4D97-AF65-F5344CB8AC3E}">
        <p14:creationId xmlns:p14="http://schemas.microsoft.com/office/powerpoint/2010/main" val="346080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FFCFD-8F96-5125-8BE5-8A3F0DD16011}"/>
              </a:ext>
            </a:extLst>
          </p:cNvPr>
          <p:cNvSpPr>
            <a:spLocks noGrp="1"/>
          </p:cNvSpPr>
          <p:nvPr>
            <p:ph type="title"/>
          </p:nvPr>
        </p:nvSpPr>
        <p:spPr/>
        <p:txBody>
          <a:bodyPr/>
          <a:lstStyle/>
          <a:p>
            <a:r>
              <a:rPr lang="en-IN" dirty="0"/>
              <a:t>Activity</a:t>
            </a:r>
          </a:p>
        </p:txBody>
      </p:sp>
      <p:graphicFrame>
        <p:nvGraphicFramePr>
          <p:cNvPr id="5" name="Content Placeholder 2">
            <a:extLst>
              <a:ext uri="{FF2B5EF4-FFF2-40B4-BE49-F238E27FC236}">
                <a16:creationId xmlns:a16="http://schemas.microsoft.com/office/drawing/2014/main" id="{999F383F-EC10-3401-DA52-5724F8A8B995}"/>
              </a:ext>
            </a:extLst>
          </p:cNvPr>
          <p:cNvGraphicFramePr>
            <a:graphicFrameLocks noGrp="1"/>
          </p:cNvGraphicFramePr>
          <p:nvPr>
            <p:ph idx="1"/>
            <p:extLst>
              <p:ext uri="{D42A27DB-BD31-4B8C-83A1-F6EECF244321}">
                <p14:modId xmlns:p14="http://schemas.microsoft.com/office/powerpoint/2010/main" val="1177063666"/>
              </p:ext>
            </p:extLst>
          </p:nvPr>
        </p:nvGraphicFramePr>
        <p:xfrm>
          <a:off x="691079" y="2340131"/>
          <a:ext cx="10325000" cy="356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8695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B38B9-26D1-B13B-CB27-9E4193D1DE70}"/>
              </a:ext>
            </a:extLst>
          </p:cNvPr>
          <p:cNvSpPr>
            <a:spLocks noGrp="1"/>
          </p:cNvSpPr>
          <p:nvPr>
            <p:ph type="title"/>
          </p:nvPr>
        </p:nvSpPr>
        <p:spPr/>
        <p:txBody>
          <a:bodyPr/>
          <a:lstStyle/>
          <a:p>
            <a:r>
              <a:rPr lang="en-IN" dirty="0"/>
              <a:t>Breathlessness in CKD</a:t>
            </a:r>
          </a:p>
        </p:txBody>
      </p:sp>
      <p:graphicFrame>
        <p:nvGraphicFramePr>
          <p:cNvPr id="5" name="Content Placeholder 2">
            <a:extLst>
              <a:ext uri="{FF2B5EF4-FFF2-40B4-BE49-F238E27FC236}">
                <a16:creationId xmlns:a16="http://schemas.microsoft.com/office/drawing/2014/main" id="{32DD8BF7-C5E7-35B8-07EB-7A8FB276ED34}"/>
              </a:ext>
            </a:extLst>
          </p:cNvPr>
          <p:cNvGraphicFramePr>
            <a:graphicFrameLocks noGrp="1"/>
          </p:cNvGraphicFramePr>
          <p:nvPr>
            <p:ph idx="1"/>
          </p:nvPr>
        </p:nvGraphicFramePr>
        <p:xfrm>
          <a:off x="691079" y="2340131"/>
          <a:ext cx="10325000" cy="356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079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FD96A-EE93-6B62-9FE3-88E450FF0BAF}"/>
              </a:ext>
            </a:extLst>
          </p:cNvPr>
          <p:cNvSpPr>
            <a:spLocks noGrp="1"/>
          </p:cNvSpPr>
          <p:nvPr>
            <p:ph type="title"/>
          </p:nvPr>
        </p:nvSpPr>
        <p:spPr/>
        <p:txBody>
          <a:bodyPr/>
          <a:lstStyle/>
          <a:p>
            <a:r>
              <a:rPr lang="en-IN" dirty="0"/>
              <a:t>Causes of breathlessness in ESRD</a:t>
            </a:r>
          </a:p>
        </p:txBody>
      </p:sp>
      <p:graphicFrame>
        <p:nvGraphicFramePr>
          <p:cNvPr id="5" name="Content Placeholder 2">
            <a:extLst>
              <a:ext uri="{FF2B5EF4-FFF2-40B4-BE49-F238E27FC236}">
                <a16:creationId xmlns:a16="http://schemas.microsoft.com/office/drawing/2014/main" id="{F32728B1-08C1-9617-4F18-19FA3C17D0AF}"/>
              </a:ext>
            </a:extLst>
          </p:cNvPr>
          <p:cNvGraphicFramePr>
            <a:graphicFrameLocks noGrp="1"/>
          </p:cNvGraphicFramePr>
          <p:nvPr>
            <p:ph idx="1"/>
          </p:nvPr>
        </p:nvGraphicFramePr>
        <p:xfrm>
          <a:off x="691079" y="2340131"/>
          <a:ext cx="10325000" cy="356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912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D1FEA2-AFB3-4160-AD46-30A807296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514AF8D4-8E5C-4E3A-999F-1FE86654EE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AA8BE230-DCEC-4180-B5D3-EA65C4A343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4034248-80AA-4C75-A898-0CBAF23E74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27431FC-0100-44D0-999E-3EF9B361E1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71491DF-0796-4A80-B724-6CAAD85E57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C3FFC75-C94A-4427-85D1-26F0028AC6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0F1554D-792C-4554-B623-F99A47B1B2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6371075-9273-4FF4-A45B-606B943060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844A38F-298C-477B-8764-0A32E50DD65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F78CA47-3A09-4651-B57D-690F14C783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CB69771-B806-4E29-834E-E0BBE273B8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27EE3C0-1B82-43F3-AF55-5D1D6FBF47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1898DA7-BA6E-4B4C-8139-596D59F482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F121E84-2FAA-4948-B3B3-F1FE69ED87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C2C1AC-3864-47AA-B22A-D350A3A04E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DFADCA4-3AD3-4D6C-81B7-259F203594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6D515CD-A4F0-4B0A-B6BB-11A2774FBB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CB97DD1-8D17-426C-BC2A-B34FE58368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5865967-B063-41EC-85BC-A5CF90367EE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BC63DB2-5B99-42B5-9B7F-826B0BD876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B694AB-9FC1-4857-A6CD-1FEC6D183D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2AE103-97D9-407D-BCE0-9FA4756612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30AC9FC-9BF1-4F78-B0F9-4E024D0C6D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C77E885-6F2C-4E94-88DF-7E6BEF98AC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62840B5-21D6-4B05-802E-549F1A92A1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B21055F-E4D5-474F-B6C7-C44BC1244B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C49B031-FD8F-422C-AA54-9FB482600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AF843B0-2A4F-4989-8B91-BDB7FECE75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BC5B75-FAF9-427D-BD65-D37C1BF973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0BFA052-2C6E-4F70-BF95-50DAC0649E1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DD7C7F8-6562-470D-B38E-21F56B2AB2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6C7B2A1-F80D-4F4A-88E1-5FFB02B70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AF7C868-FC9B-E24C-9C16-7F100EAE35A6}"/>
              </a:ext>
            </a:extLst>
          </p:cNvPr>
          <p:cNvSpPr>
            <a:spLocks noGrp="1"/>
          </p:cNvSpPr>
          <p:nvPr>
            <p:ph type="title"/>
          </p:nvPr>
        </p:nvSpPr>
        <p:spPr>
          <a:xfrm>
            <a:off x="691079" y="725952"/>
            <a:ext cx="10325000" cy="1387118"/>
          </a:xfrm>
        </p:spPr>
        <p:txBody>
          <a:bodyPr>
            <a:normAutofit fontScale="90000"/>
          </a:bodyPr>
          <a:lstStyle/>
          <a:p>
            <a:pPr>
              <a:lnSpc>
                <a:spcPct val="90000"/>
              </a:lnSpc>
            </a:pPr>
            <a:br>
              <a:rPr lang="en-US" sz="2100" dirty="0"/>
            </a:br>
            <a:br>
              <a:rPr lang="en-US" sz="2100" dirty="0"/>
            </a:br>
            <a:r>
              <a:rPr lang="en-US" dirty="0"/>
              <a:t>Assessment of dyspnea in ESRD</a:t>
            </a:r>
            <a:br>
              <a:rPr lang="en-US" sz="2100" dirty="0"/>
            </a:br>
            <a:endParaRPr lang="en-IN" sz="2100" dirty="0"/>
          </a:p>
        </p:txBody>
      </p:sp>
      <p:sp>
        <p:nvSpPr>
          <p:cNvPr id="43" name="Right Triangle 42">
            <a:extLst>
              <a:ext uri="{FF2B5EF4-FFF2-40B4-BE49-F238E27FC236}">
                <a16:creationId xmlns:a16="http://schemas.microsoft.com/office/drawing/2014/main" id="{9AA2BC59-928B-43C3-B9E7-D77D4F3E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95947" y="151620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a:extLst>
              <a:ext uri="{FF2B5EF4-FFF2-40B4-BE49-F238E27FC236}">
                <a16:creationId xmlns:a16="http://schemas.microsoft.com/office/drawing/2014/main" id="{2B261AD3-B354-D666-7DA1-FC7818416079}"/>
              </a:ext>
            </a:extLst>
          </p:cNvPr>
          <p:cNvSpPr>
            <a:spLocks noGrp="1"/>
          </p:cNvSpPr>
          <p:nvPr>
            <p:ph idx="1"/>
          </p:nvPr>
        </p:nvSpPr>
        <p:spPr>
          <a:xfrm>
            <a:off x="1202548" y="2340129"/>
            <a:ext cx="8817702" cy="3836833"/>
          </a:xfrm>
        </p:spPr>
        <p:txBody>
          <a:bodyPr>
            <a:normAutofit/>
          </a:bodyPr>
          <a:lstStyle/>
          <a:p>
            <a:r>
              <a:rPr lang="en-US" sz="2800" dirty="0"/>
              <a:t>History</a:t>
            </a:r>
          </a:p>
          <a:p>
            <a:r>
              <a:rPr lang="en-US" sz="2800" dirty="0"/>
              <a:t>Rating the intensity</a:t>
            </a:r>
          </a:p>
          <a:p>
            <a:r>
              <a:rPr lang="en-US" sz="2800" dirty="0"/>
              <a:t>Physical examination</a:t>
            </a:r>
          </a:p>
          <a:p>
            <a:r>
              <a:rPr lang="en-US" sz="2800" dirty="0"/>
              <a:t>Selective investigations (X-ray, Ultrasonogram) if appropriate</a:t>
            </a:r>
          </a:p>
          <a:p>
            <a:endParaRPr lang="en-IN" dirty="0"/>
          </a:p>
        </p:txBody>
      </p:sp>
    </p:spTree>
    <p:extLst>
      <p:ext uri="{BB962C8B-B14F-4D97-AF65-F5344CB8AC3E}">
        <p14:creationId xmlns:p14="http://schemas.microsoft.com/office/powerpoint/2010/main" val="203829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9D853-DFBD-0D8D-2A2F-11D1FE9AB2C9}"/>
              </a:ext>
            </a:extLst>
          </p:cNvPr>
          <p:cNvSpPr>
            <a:spLocks noGrp="1"/>
          </p:cNvSpPr>
          <p:nvPr>
            <p:ph type="title"/>
          </p:nvPr>
        </p:nvSpPr>
        <p:spPr/>
        <p:txBody>
          <a:bodyPr/>
          <a:lstStyle/>
          <a:p>
            <a:r>
              <a:rPr lang="en-IN" dirty="0"/>
              <a:t>Management</a:t>
            </a:r>
          </a:p>
        </p:txBody>
      </p:sp>
      <p:graphicFrame>
        <p:nvGraphicFramePr>
          <p:cNvPr id="5" name="Content Placeholder 2">
            <a:extLst>
              <a:ext uri="{FF2B5EF4-FFF2-40B4-BE49-F238E27FC236}">
                <a16:creationId xmlns:a16="http://schemas.microsoft.com/office/drawing/2014/main" id="{8B769003-C0D9-CDAD-8C97-85D1C37FD32A}"/>
              </a:ext>
            </a:extLst>
          </p:cNvPr>
          <p:cNvGraphicFramePr>
            <a:graphicFrameLocks noGrp="1"/>
          </p:cNvGraphicFramePr>
          <p:nvPr>
            <p:ph idx="1"/>
          </p:nvPr>
        </p:nvGraphicFramePr>
        <p:xfrm>
          <a:off x="691079" y="2340131"/>
          <a:ext cx="10325000" cy="356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81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5A4C-6C0B-A84C-66AF-691777923B8D}"/>
              </a:ext>
            </a:extLst>
          </p:cNvPr>
          <p:cNvSpPr>
            <a:spLocks noGrp="1"/>
          </p:cNvSpPr>
          <p:nvPr>
            <p:ph type="title"/>
          </p:nvPr>
        </p:nvSpPr>
        <p:spPr/>
        <p:txBody>
          <a:bodyPr>
            <a:normAutofit fontScale="90000"/>
          </a:bodyPr>
          <a:lstStyle/>
          <a:p>
            <a:r>
              <a:rPr lang="en-IN" dirty="0"/>
              <a:t>Pharmacological Management with Opioids</a:t>
            </a:r>
            <a:br>
              <a:rPr lang="en-IN" dirty="0"/>
            </a:br>
            <a:endParaRPr lang="en-IN" dirty="0"/>
          </a:p>
        </p:txBody>
      </p:sp>
      <p:graphicFrame>
        <p:nvGraphicFramePr>
          <p:cNvPr id="5" name="Content Placeholder 2">
            <a:extLst>
              <a:ext uri="{FF2B5EF4-FFF2-40B4-BE49-F238E27FC236}">
                <a16:creationId xmlns:a16="http://schemas.microsoft.com/office/drawing/2014/main" id="{491A2663-453A-DB78-6631-159467456519}"/>
              </a:ext>
            </a:extLst>
          </p:cNvPr>
          <p:cNvGraphicFramePr>
            <a:graphicFrameLocks noGrp="1"/>
          </p:cNvGraphicFramePr>
          <p:nvPr>
            <p:ph idx="1"/>
          </p:nvPr>
        </p:nvGraphicFramePr>
        <p:xfrm>
          <a:off x="691079" y="2340131"/>
          <a:ext cx="10325000" cy="356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1999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10927-EA6C-1472-FE10-36CDD8BEEADF}"/>
              </a:ext>
            </a:extLst>
          </p:cNvPr>
          <p:cNvSpPr>
            <a:spLocks noGrp="1"/>
          </p:cNvSpPr>
          <p:nvPr>
            <p:ph type="title"/>
          </p:nvPr>
        </p:nvSpPr>
        <p:spPr/>
        <p:txBody>
          <a:bodyPr/>
          <a:lstStyle/>
          <a:p>
            <a:r>
              <a:rPr lang="en-IN" dirty="0"/>
              <a:t>Pharmacological interventions – other drugs</a:t>
            </a:r>
          </a:p>
        </p:txBody>
      </p:sp>
      <p:graphicFrame>
        <p:nvGraphicFramePr>
          <p:cNvPr id="5" name="Content Placeholder 2">
            <a:extLst>
              <a:ext uri="{FF2B5EF4-FFF2-40B4-BE49-F238E27FC236}">
                <a16:creationId xmlns:a16="http://schemas.microsoft.com/office/drawing/2014/main" id="{6656FCF6-88BB-12F9-5F88-150D557202E1}"/>
              </a:ext>
            </a:extLst>
          </p:cNvPr>
          <p:cNvGraphicFramePr>
            <a:graphicFrameLocks noGrp="1"/>
          </p:cNvGraphicFramePr>
          <p:nvPr>
            <p:ph idx="1"/>
          </p:nvPr>
        </p:nvGraphicFramePr>
        <p:xfrm>
          <a:off x="691079" y="2340131"/>
          <a:ext cx="10325000" cy="356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13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7C3C2D0-A48F-4A6F-9C7D-888E9DFE6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useBgFill="1">
        <p:nvSpPr>
          <p:cNvPr id="10" name="Freeform: Shape 9">
            <a:extLst>
              <a:ext uri="{FF2B5EF4-FFF2-40B4-BE49-F238E27FC236}">
                <a16:creationId xmlns:a16="http://schemas.microsoft.com/office/drawing/2014/main" id="{A522AC37-2BE3-4ECF-A007-1DE6CB354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94387" y="266591"/>
            <a:ext cx="6857996" cy="6324809"/>
          </a:xfrm>
          <a:custGeom>
            <a:avLst/>
            <a:gdLst>
              <a:gd name="connsiteX0" fmla="*/ 0 w 6857996"/>
              <a:gd name="connsiteY0" fmla="*/ 2827344 h 6142577"/>
              <a:gd name="connsiteX1" fmla="*/ 0 w 6857996"/>
              <a:gd name="connsiteY1" fmla="*/ 5080510 h 6142577"/>
              <a:gd name="connsiteX2" fmla="*/ 3 w 6857996"/>
              <a:gd name="connsiteY2" fmla="*/ 5080510 h 6142577"/>
              <a:gd name="connsiteX3" fmla="*/ 3 w 6857996"/>
              <a:gd name="connsiteY3" fmla="*/ 6142577 h 6142577"/>
              <a:gd name="connsiteX4" fmla="*/ 6857996 w 6857996"/>
              <a:gd name="connsiteY4" fmla="*/ 6142577 h 6142577"/>
              <a:gd name="connsiteX5" fmla="*/ 6857996 w 6857996"/>
              <a:gd name="connsiteY5" fmla="*/ 3928749 h 6142577"/>
              <a:gd name="connsiteX6" fmla="*/ 6857996 w 6857996"/>
              <a:gd name="connsiteY6" fmla="*/ 2572597 h 6142577"/>
              <a:gd name="connsiteX7" fmla="*/ 6857996 w 6857996"/>
              <a:gd name="connsiteY7" fmla="*/ 307516 h 6142577"/>
              <a:gd name="connsiteX8" fmla="*/ 6550769 w 6857996"/>
              <a:gd name="connsiteY8" fmla="*/ 222609 h 6142577"/>
              <a:gd name="connsiteX9" fmla="*/ 5031274 w 6857996"/>
              <a:gd name="connsiteY9" fmla="*/ 33 h 6142577"/>
              <a:gd name="connsiteX10" fmla="*/ 310659 w 6857996"/>
              <a:gd name="connsiteY10" fmla="*/ 1067285 h 6142577"/>
              <a:gd name="connsiteX11" fmla="*/ 2 w 6857996"/>
              <a:gd name="connsiteY11" fmla="*/ 1072307 h 6142577"/>
              <a:gd name="connsiteX12" fmla="*/ 2 w 6857996"/>
              <a:gd name="connsiteY12" fmla="*/ 2827344 h 614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7996" h="6142577">
                <a:moveTo>
                  <a:pt x="0" y="2827344"/>
                </a:moveTo>
                <a:lnTo>
                  <a:pt x="0" y="5080510"/>
                </a:lnTo>
                <a:lnTo>
                  <a:pt x="3" y="5080510"/>
                </a:lnTo>
                <a:lnTo>
                  <a:pt x="3" y="6142577"/>
                </a:lnTo>
                <a:lnTo>
                  <a:pt x="6857996" y="6142577"/>
                </a:lnTo>
                <a:lnTo>
                  <a:pt x="6857996" y="3928749"/>
                </a:lnTo>
                <a:lnTo>
                  <a:pt x="6857996" y="2572597"/>
                </a:lnTo>
                <a:lnTo>
                  <a:pt x="6857996" y="307516"/>
                </a:lnTo>
                <a:lnTo>
                  <a:pt x="6550769" y="222609"/>
                </a:lnTo>
                <a:cubicBezTo>
                  <a:pt x="5946238" y="65902"/>
                  <a:pt x="5454822" y="1688"/>
                  <a:pt x="5031274" y="33"/>
                </a:cubicBezTo>
                <a:cubicBezTo>
                  <a:pt x="3337081" y="-6590"/>
                  <a:pt x="2728780" y="987729"/>
                  <a:pt x="310659" y="1067285"/>
                </a:cubicBezTo>
                <a:lnTo>
                  <a:pt x="2" y="1072307"/>
                </a:lnTo>
                <a:lnTo>
                  <a:pt x="2" y="2827344"/>
                </a:ln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ACAC8F7F-D35D-4520-8F56-4EFA77C73B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 name="Straight Connector 12">
              <a:extLst>
                <a:ext uri="{FF2B5EF4-FFF2-40B4-BE49-F238E27FC236}">
                  <a16:creationId xmlns:a16="http://schemas.microsoft.com/office/drawing/2014/main" id="{E87C587A-B291-49B1-BE30-198570DDAC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B6C1D58-93FC-4B49-9F8B-2262E08DAA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0965ED9-2FC3-4180-9CAC-D7DF1C7BEF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116CA23-FA2C-4A44-A67C-FC147A715D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C391CF-E782-40EA-B1EB-05ADC774CC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B322665-68EB-45B5-A6DE-2869B30F1C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3B7FA59-83C4-4952-AF38-C1FC950E9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E5D6D3A-DE20-486C-BBBF-F9B0E4D8A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B8B1D81-CEF1-437F-8252-036661CB5E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1B0312A-9358-4743-961A-6F77AEB5D9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C02485F-0EE1-4595-A972-16A13E919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02D844-6E4F-483E-8E2E-9006EA1801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58766E6-D2D6-447C-B1DC-B7F7C381F1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9BBD00C-7AB2-445E-B7DA-98CC7CAF3D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D177E1C-6580-456C-AAAE-89D422A2C1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85538F-9888-4E68-A9F3-DBB136C0FF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29B624F-F9D8-43BB-A468-08331D66CC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60E66F4-AE52-4D19-AF99-540F0CCFD7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CADC852-407F-4870-9F7B-A6004FE77C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E9CC738-B12D-4154-A4EA-81D4576BC1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2A84F5-CD6A-4287-A9C1-EED0E65CA9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3F4EFD5-6D1E-4865-83BA-0F116DF06F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0A8CE11-5C23-4CA3-8D8E-9E094566DB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5D41DA6-2047-4BB5-8469-509E240E492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AACD460-E6E2-4C46-A780-095B52D1B2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B36364A-122E-43B1-B2B8-F00D83E5D6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A63098-DBC2-4C59-9D33-809ECCA623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8F309E4-ACE9-4428-8DDA-20E0F1A1BC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39F177F-07E3-45BF-85B1-21E231DCCC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3EC3277-85FC-401E-80E3-B64B9808DE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9A24ED6-70A5-4DC0-A213-5385E58417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3C1C4BF-A75F-BE53-990F-0E456C31CFE5}"/>
              </a:ext>
            </a:extLst>
          </p:cNvPr>
          <p:cNvSpPr>
            <a:spLocks noGrp="1"/>
          </p:cNvSpPr>
          <p:nvPr>
            <p:ph type="title"/>
          </p:nvPr>
        </p:nvSpPr>
        <p:spPr>
          <a:xfrm>
            <a:off x="691079" y="725951"/>
            <a:ext cx="4923187" cy="5417452"/>
          </a:xfrm>
        </p:spPr>
        <p:txBody>
          <a:bodyPr anchor="ctr">
            <a:normAutofit/>
          </a:bodyPr>
          <a:lstStyle/>
          <a:p>
            <a:r>
              <a:rPr lang="en-IN" dirty="0"/>
              <a:t>Non Pharmacological interventions</a:t>
            </a:r>
          </a:p>
        </p:txBody>
      </p:sp>
      <p:sp>
        <p:nvSpPr>
          <p:cNvPr id="45" name="Right Triangle 44">
            <a:extLst>
              <a:ext uri="{FF2B5EF4-FFF2-40B4-BE49-F238E27FC236}">
                <a16:creationId xmlns:a16="http://schemas.microsoft.com/office/drawing/2014/main" id="{69F0804E-F8DE-40E7-90F4-68B638136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8924" y="3137678"/>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a:extLst>
              <a:ext uri="{FF2B5EF4-FFF2-40B4-BE49-F238E27FC236}">
                <a16:creationId xmlns:a16="http://schemas.microsoft.com/office/drawing/2014/main" id="{806D665E-05FC-6834-F265-11121AAF21D0}"/>
              </a:ext>
            </a:extLst>
          </p:cNvPr>
          <p:cNvSpPr>
            <a:spLocks noGrp="1"/>
          </p:cNvSpPr>
          <p:nvPr>
            <p:ph idx="1"/>
          </p:nvPr>
        </p:nvSpPr>
        <p:spPr>
          <a:xfrm>
            <a:off x="7036902" y="713047"/>
            <a:ext cx="4724437" cy="5602065"/>
          </a:xfrm>
        </p:spPr>
        <p:txBody>
          <a:bodyPr anchor="ctr">
            <a:normAutofit fontScale="85000" lnSpcReduction="10000"/>
          </a:bodyPr>
          <a:lstStyle/>
          <a:p>
            <a:pPr>
              <a:lnSpc>
                <a:spcPct val="100000"/>
              </a:lnSpc>
            </a:pPr>
            <a:r>
              <a:rPr lang="en-US" sz="2400" dirty="0"/>
              <a:t>Provide care in a well-ventilated room</a:t>
            </a:r>
          </a:p>
          <a:p>
            <a:pPr>
              <a:lnSpc>
                <a:spcPct val="100000"/>
              </a:lnSpc>
            </a:pPr>
            <a:r>
              <a:rPr lang="en-US" sz="2400" dirty="0"/>
              <a:t>The fan should be switched on or use a hand fan</a:t>
            </a:r>
          </a:p>
          <a:p>
            <a:pPr>
              <a:lnSpc>
                <a:spcPct val="100000"/>
              </a:lnSpc>
            </a:pPr>
            <a:r>
              <a:rPr lang="en-US" sz="2400" dirty="0"/>
              <a:t>Loosen the garments worn</a:t>
            </a:r>
          </a:p>
          <a:p>
            <a:pPr>
              <a:lnSpc>
                <a:spcPct val="100000"/>
              </a:lnSpc>
            </a:pPr>
            <a:r>
              <a:rPr lang="en-US" sz="2400" dirty="0"/>
              <a:t>Help the patient sit or lie in his/her most comfortable position.</a:t>
            </a:r>
          </a:p>
          <a:p>
            <a:pPr>
              <a:lnSpc>
                <a:spcPct val="100000"/>
              </a:lnSpc>
            </a:pPr>
            <a:r>
              <a:rPr lang="en-US" sz="2400" dirty="0"/>
              <a:t>Plan for him/her to lean comfortably when seated. Give water as and when required</a:t>
            </a:r>
          </a:p>
          <a:p>
            <a:pPr>
              <a:lnSpc>
                <a:spcPct val="100000"/>
              </a:lnSpc>
            </a:pPr>
            <a:r>
              <a:rPr lang="en-US" sz="2400" dirty="0"/>
              <a:t>Do not allow people to crowd in the patient’s room</a:t>
            </a:r>
          </a:p>
          <a:p>
            <a:pPr>
              <a:lnSpc>
                <a:spcPct val="100000"/>
              </a:lnSpc>
            </a:pPr>
            <a:r>
              <a:rPr lang="en-US" sz="2400" dirty="0"/>
              <a:t>Breathing and relaxation techniques can be helpful if patients had training on them before the acute episode of </a:t>
            </a:r>
            <a:r>
              <a:rPr lang="en-US" sz="2400" dirty="0" err="1"/>
              <a:t>dyspnoea</a:t>
            </a:r>
            <a:r>
              <a:rPr lang="en-US" sz="2400" dirty="0"/>
              <a:t>.</a:t>
            </a:r>
          </a:p>
          <a:p>
            <a:pPr>
              <a:lnSpc>
                <a:spcPct val="100000"/>
              </a:lnSpc>
            </a:pPr>
            <a:endParaRPr lang="en-IN" sz="1700" dirty="0"/>
          </a:p>
        </p:txBody>
      </p:sp>
    </p:spTree>
    <p:extLst>
      <p:ext uri="{BB962C8B-B14F-4D97-AF65-F5344CB8AC3E}">
        <p14:creationId xmlns:p14="http://schemas.microsoft.com/office/powerpoint/2010/main" val="1192120216"/>
      </p:ext>
    </p:extLst>
  </p:cSld>
  <p:clrMapOvr>
    <a:masterClrMapping/>
  </p:clrMapOvr>
</p:sld>
</file>

<file path=ppt/theme/theme1.xml><?xml version="1.0" encoding="utf-8"?>
<a:theme xmlns:a="http://schemas.openxmlformats.org/drawingml/2006/main" name="CosineVTI">
  <a:themeElements>
    <a:clrScheme name="AnalogousFromRegularSeedLeftStep">
      <a:dk1>
        <a:srgbClr val="000000"/>
      </a:dk1>
      <a:lt1>
        <a:srgbClr val="FFFFFF"/>
      </a:lt1>
      <a:dk2>
        <a:srgbClr val="1B2F30"/>
      </a:dk2>
      <a:lt2>
        <a:srgbClr val="F0F0F3"/>
      </a:lt2>
      <a:accent1>
        <a:srgbClr val="9FA71E"/>
      </a:accent1>
      <a:accent2>
        <a:srgbClr val="D59117"/>
      </a:accent2>
      <a:accent3>
        <a:srgbClr val="E75429"/>
      </a:accent3>
      <a:accent4>
        <a:srgbClr val="D5173B"/>
      </a:accent4>
      <a:accent5>
        <a:srgbClr val="E7299C"/>
      </a:accent5>
      <a:accent6>
        <a:srgbClr val="D017D5"/>
      </a:accent6>
      <a:hlink>
        <a:srgbClr val="706ACD"/>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31</TotalTime>
  <Words>516</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Grandview</vt:lpstr>
      <vt:lpstr>Wingdings</vt:lpstr>
      <vt:lpstr>CosineVTI</vt:lpstr>
      <vt:lpstr>Breathlessness in advanced renal disease (20 minutes)</vt:lpstr>
      <vt:lpstr>Activity</vt:lpstr>
      <vt:lpstr>Breathlessness in CKD</vt:lpstr>
      <vt:lpstr>Causes of breathlessness in ESRD</vt:lpstr>
      <vt:lpstr>  Assessment of dyspnea in ESRD </vt:lpstr>
      <vt:lpstr>Management</vt:lpstr>
      <vt:lpstr>Pharmacological Management with Opioids </vt:lpstr>
      <vt:lpstr>Pharmacological interventions – other drugs</vt:lpstr>
      <vt:lpstr>Non Pharmacological interventions</vt:lpstr>
      <vt:lpstr>Fan therapy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Breathlessness in advanced renal disease</dc:title>
  <dc:creator>Suresh Kumar</dc:creator>
  <cp:lastModifiedBy>Suresh Kumar</cp:lastModifiedBy>
  <cp:revision>1</cp:revision>
  <dcterms:created xsi:type="dcterms:W3CDTF">2022-12-27T18:56:23Z</dcterms:created>
  <dcterms:modified xsi:type="dcterms:W3CDTF">2022-12-27T19:27:30Z</dcterms:modified>
</cp:coreProperties>
</file>