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4"/>
  </p:notesMasterIdLst>
  <p:sldIdLst>
    <p:sldId id="256" r:id="rId2"/>
    <p:sldId id="257" r:id="rId3"/>
    <p:sldId id="408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85" r:id="rId18"/>
    <p:sldId id="283" r:id="rId19"/>
    <p:sldId id="287" r:id="rId20"/>
    <p:sldId id="286" r:id="rId21"/>
    <p:sldId id="288" r:id="rId22"/>
    <p:sldId id="289" r:id="rId23"/>
    <p:sldId id="290" r:id="rId24"/>
    <p:sldId id="324" r:id="rId25"/>
    <p:sldId id="325" r:id="rId26"/>
    <p:sldId id="326" r:id="rId27"/>
    <p:sldId id="327" r:id="rId28"/>
    <p:sldId id="331" r:id="rId29"/>
    <p:sldId id="332" r:id="rId30"/>
    <p:sldId id="398" r:id="rId31"/>
    <p:sldId id="399" r:id="rId32"/>
    <p:sldId id="400" r:id="rId33"/>
    <p:sldId id="401" r:id="rId34"/>
    <p:sldId id="402" r:id="rId35"/>
    <p:sldId id="334" r:id="rId36"/>
    <p:sldId id="336" r:id="rId37"/>
    <p:sldId id="396" r:id="rId38"/>
    <p:sldId id="403" r:id="rId39"/>
    <p:sldId id="407" r:id="rId40"/>
    <p:sldId id="404" r:id="rId41"/>
    <p:sldId id="405" r:id="rId42"/>
    <p:sldId id="40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28BE8-D366-48BE-98F3-2BE2C91BE90F}" v="135" dt="2022-12-22T09:00:28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resh Kumar" userId="c40c3c1f43e766ba" providerId="LiveId" clId="{12A28BE8-D366-48BE-98F3-2BE2C91BE90F}"/>
    <pc:docChg chg="undo custSel addSld delSld modSld sldOrd">
      <pc:chgData name="Suresh Kumar" userId="c40c3c1f43e766ba" providerId="LiveId" clId="{12A28BE8-D366-48BE-98F3-2BE2C91BE90F}" dt="2022-12-22T09:01:06.865" v="1509" actId="14100"/>
      <pc:docMkLst>
        <pc:docMk/>
      </pc:docMkLst>
      <pc:sldChg chg="modSp mod">
        <pc:chgData name="Suresh Kumar" userId="c40c3c1f43e766ba" providerId="LiveId" clId="{12A28BE8-D366-48BE-98F3-2BE2C91BE90F}" dt="2022-12-22T08:56:01.871" v="1488" actId="20577"/>
        <pc:sldMkLst>
          <pc:docMk/>
          <pc:sldMk cId="3685155480" sldId="256"/>
        </pc:sldMkLst>
        <pc:spChg chg="mod">
          <ac:chgData name="Suresh Kumar" userId="c40c3c1f43e766ba" providerId="LiveId" clId="{12A28BE8-D366-48BE-98F3-2BE2C91BE90F}" dt="2022-12-22T08:56:01.871" v="1488" actId="20577"/>
          <ac:spMkLst>
            <pc:docMk/>
            <pc:sldMk cId="3685155480" sldId="256"/>
            <ac:spMk id="2" creationId="{669A4DAD-1E9F-A3EB-FBFA-1627D9F72671}"/>
          </ac:spMkLst>
        </pc:spChg>
      </pc:sldChg>
      <pc:sldChg chg="modSp mod">
        <pc:chgData name="Suresh Kumar" userId="c40c3c1f43e766ba" providerId="LiveId" clId="{12A28BE8-D366-48BE-98F3-2BE2C91BE90F}" dt="2022-12-22T08:54:21.021" v="1443" actId="27636"/>
        <pc:sldMkLst>
          <pc:docMk/>
          <pc:sldMk cId="4076700186" sldId="260"/>
        </pc:sldMkLst>
        <pc:spChg chg="mod">
          <ac:chgData name="Suresh Kumar" userId="c40c3c1f43e766ba" providerId="LiveId" clId="{12A28BE8-D366-48BE-98F3-2BE2C91BE90F}" dt="2022-12-22T08:54:21.021" v="1443" actId="27636"/>
          <ac:spMkLst>
            <pc:docMk/>
            <pc:sldMk cId="4076700186" sldId="260"/>
            <ac:spMk id="3" creationId="{8A05E92C-8DC2-9184-03DB-DEE4029C00D3}"/>
          </ac:spMkLst>
        </pc:spChg>
      </pc:sldChg>
      <pc:sldChg chg="ord">
        <pc:chgData name="Suresh Kumar" userId="c40c3c1f43e766ba" providerId="LiveId" clId="{12A28BE8-D366-48BE-98F3-2BE2C91BE90F}" dt="2022-12-22T08:06:12.733" v="291"/>
        <pc:sldMkLst>
          <pc:docMk/>
          <pc:sldMk cId="2301778346" sldId="286"/>
        </pc:sldMkLst>
      </pc:sldChg>
      <pc:sldChg chg="modSp mod">
        <pc:chgData name="Suresh Kumar" userId="c40c3c1f43e766ba" providerId="LiveId" clId="{12A28BE8-D366-48BE-98F3-2BE2C91BE90F}" dt="2022-12-22T08:04:49.638" v="259" actId="27636"/>
        <pc:sldMkLst>
          <pc:docMk/>
          <pc:sldMk cId="349487579" sldId="287"/>
        </pc:sldMkLst>
        <pc:spChg chg="mod">
          <ac:chgData name="Suresh Kumar" userId="c40c3c1f43e766ba" providerId="LiveId" clId="{12A28BE8-D366-48BE-98F3-2BE2C91BE90F}" dt="2022-12-22T08:00:01.193" v="174" actId="20577"/>
          <ac:spMkLst>
            <pc:docMk/>
            <pc:sldMk cId="349487579" sldId="287"/>
            <ac:spMk id="2" creationId="{F1503C9F-8029-E7B9-BBA8-82B887A3DA09}"/>
          </ac:spMkLst>
        </pc:spChg>
        <pc:spChg chg="mod">
          <ac:chgData name="Suresh Kumar" userId="c40c3c1f43e766ba" providerId="LiveId" clId="{12A28BE8-D366-48BE-98F3-2BE2C91BE90F}" dt="2022-12-22T08:04:49.638" v="259" actId="27636"/>
          <ac:spMkLst>
            <pc:docMk/>
            <pc:sldMk cId="349487579" sldId="287"/>
            <ac:spMk id="3" creationId="{F0E4AB8B-6C98-2691-ECF5-55FAD40099EE}"/>
          </ac:spMkLst>
        </pc:spChg>
      </pc:sldChg>
      <pc:sldChg chg="modSp new mod">
        <pc:chgData name="Suresh Kumar" userId="c40c3c1f43e766ba" providerId="LiveId" clId="{12A28BE8-D366-48BE-98F3-2BE2C91BE90F}" dt="2022-12-22T08:09:09.118" v="370" actId="313"/>
        <pc:sldMkLst>
          <pc:docMk/>
          <pc:sldMk cId="2351448160" sldId="288"/>
        </pc:sldMkLst>
        <pc:spChg chg="mod">
          <ac:chgData name="Suresh Kumar" userId="c40c3c1f43e766ba" providerId="LiveId" clId="{12A28BE8-D366-48BE-98F3-2BE2C91BE90F}" dt="2022-12-22T08:05:52.537" v="287" actId="14100"/>
          <ac:spMkLst>
            <pc:docMk/>
            <pc:sldMk cId="2351448160" sldId="288"/>
            <ac:spMk id="2" creationId="{32CDDE3A-668D-19B6-16FC-F0D20AC1A982}"/>
          </ac:spMkLst>
        </pc:spChg>
        <pc:spChg chg="mod">
          <ac:chgData name="Suresh Kumar" userId="c40c3c1f43e766ba" providerId="LiveId" clId="{12A28BE8-D366-48BE-98F3-2BE2C91BE90F}" dt="2022-12-22T08:09:09.118" v="370" actId="313"/>
          <ac:spMkLst>
            <pc:docMk/>
            <pc:sldMk cId="2351448160" sldId="288"/>
            <ac:spMk id="3" creationId="{5EDE77FB-DC0A-1D26-DDF4-81361257C4EA}"/>
          </ac:spMkLst>
        </pc:spChg>
      </pc:sldChg>
      <pc:sldChg chg="addSp delSp modSp new mod modClrScheme chgLayout">
        <pc:chgData name="Suresh Kumar" userId="c40c3c1f43e766ba" providerId="LiveId" clId="{12A28BE8-D366-48BE-98F3-2BE2C91BE90F}" dt="2022-12-22T08:09:02.881" v="369" actId="313"/>
        <pc:sldMkLst>
          <pc:docMk/>
          <pc:sldMk cId="4084628671" sldId="289"/>
        </pc:sldMkLst>
        <pc:spChg chg="del mod ord">
          <ac:chgData name="Suresh Kumar" userId="c40c3c1f43e766ba" providerId="LiveId" clId="{12A28BE8-D366-48BE-98F3-2BE2C91BE90F}" dt="2022-12-22T08:07:20.970" v="293" actId="700"/>
          <ac:spMkLst>
            <pc:docMk/>
            <pc:sldMk cId="4084628671" sldId="289"/>
            <ac:spMk id="2" creationId="{0904165F-9252-5AE3-59D0-88ADB73B60C1}"/>
          </ac:spMkLst>
        </pc:spChg>
        <pc:spChg chg="del mod ord">
          <ac:chgData name="Suresh Kumar" userId="c40c3c1f43e766ba" providerId="LiveId" clId="{12A28BE8-D366-48BE-98F3-2BE2C91BE90F}" dt="2022-12-22T08:07:20.970" v="293" actId="700"/>
          <ac:spMkLst>
            <pc:docMk/>
            <pc:sldMk cId="4084628671" sldId="289"/>
            <ac:spMk id="3" creationId="{B7BD4219-BBD2-282D-526D-09C88973C65F}"/>
          </ac:spMkLst>
        </pc:spChg>
        <pc:spChg chg="add mod ord">
          <ac:chgData name="Suresh Kumar" userId="c40c3c1f43e766ba" providerId="LiveId" clId="{12A28BE8-D366-48BE-98F3-2BE2C91BE90F}" dt="2022-12-22T08:08:55.874" v="368" actId="20577"/>
          <ac:spMkLst>
            <pc:docMk/>
            <pc:sldMk cId="4084628671" sldId="289"/>
            <ac:spMk id="4" creationId="{7A85B8D3-88BB-1D95-9285-C80E3D2A9907}"/>
          </ac:spMkLst>
        </pc:spChg>
        <pc:spChg chg="add mod ord">
          <ac:chgData name="Suresh Kumar" userId="c40c3c1f43e766ba" providerId="LiveId" clId="{12A28BE8-D366-48BE-98F3-2BE2C91BE90F}" dt="2022-12-22T08:09:02.881" v="369" actId="313"/>
          <ac:spMkLst>
            <pc:docMk/>
            <pc:sldMk cId="4084628671" sldId="289"/>
            <ac:spMk id="5" creationId="{FBC33A9E-0386-149C-DE43-E444FAA6FD04}"/>
          </ac:spMkLst>
        </pc:spChg>
      </pc:sldChg>
      <pc:sldChg chg="addSp delSp modSp new mod modClrScheme chgLayout">
        <pc:chgData name="Suresh Kumar" userId="c40c3c1f43e766ba" providerId="LiveId" clId="{12A28BE8-D366-48BE-98F3-2BE2C91BE90F}" dt="2022-12-22T08:11:49.778" v="438" actId="21"/>
        <pc:sldMkLst>
          <pc:docMk/>
          <pc:sldMk cId="1750462756" sldId="290"/>
        </pc:sldMkLst>
        <pc:spChg chg="del mod ord">
          <ac:chgData name="Suresh Kumar" userId="c40c3c1f43e766ba" providerId="LiveId" clId="{12A28BE8-D366-48BE-98F3-2BE2C91BE90F}" dt="2022-12-22T08:11:09.141" v="372" actId="700"/>
          <ac:spMkLst>
            <pc:docMk/>
            <pc:sldMk cId="1750462756" sldId="290"/>
            <ac:spMk id="2" creationId="{0D80DDF3-D483-1C7B-24FD-0FAC8CC665D8}"/>
          </ac:spMkLst>
        </pc:spChg>
        <pc:spChg chg="del mod ord">
          <ac:chgData name="Suresh Kumar" userId="c40c3c1f43e766ba" providerId="LiveId" clId="{12A28BE8-D366-48BE-98F3-2BE2C91BE90F}" dt="2022-12-22T08:11:09.141" v="372" actId="700"/>
          <ac:spMkLst>
            <pc:docMk/>
            <pc:sldMk cId="1750462756" sldId="290"/>
            <ac:spMk id="3" creationId="{FF47F866-2281-1E75-C80B-477E78F023B1}"/>
          </ac:spMkLst>
        </pc:spChg>
        <pc:spChg chg="add mod ord">
          <ac:chgData name="Suresh Kumar" userId="c40c3c1f43e766ba" providerId="LiveId" clId="{12A28BE8-D366-48BE-98F3-2BE2C91BE90F}" dt="2022-12-22T08:11:41.512" v="437" actId="20577"/>
          <ac:spMkLst>
            <pc:docMk/>
            <pc:sldMk cId="1750462756" sldId="290"/>
            <ac:spMk id="4" creationId="{B27C9F3B-2A95-BEAD-D1E4-4BB1AEE861D8}"/>
          </ac:spMkLst>
        </pc:spChg>
        <pc:spChg chg="add del mod ord">
          <ac:chgData name="Suresh Kumar" userId="c40c3c1f43e766ba" providerId="LiveId" clId="{12A28BE8-D366-48BE-98F3-2BE2C91BE90F}" dt="2022-12-22T08:11:49.778" v="438" actId="21"/>
          <ac:spMkLst>
            <pc:docMk/>
            <pc:sldMk cId="1750462756" sldId="290"/>
            <ac:spMk id="5" creationId="{E556D78B-F8F1-2598-A32D-AB8CA599148F}"/>
          </ac:spMkLst>
        </pc:spChg>
      </pc:sldChg>
      <pc:sldChg chg="addSp delSp modSp add mod setBg">
        <pc:chgData name="Suresh Kumar" userId="c40c3c1f43e766ba" providerId="LiveId" clId="{12A28BE8-D366-48BE-98F3-2BE2C91BE90F}" dt="2022-12-22T08:34:28.243" v="913" actId="20577"/>
        <pc:sldMkLst>
          <pc:docMk/>
          <pc:sldMk cId="4143656139" sldId="324"/>
        </pc:sldMkLst>
        <pc:spChg chg="del">
          <ac:chgData name="Suresh Kumar" userId="c40c3c1f43e766ba" providerId="LiveId" clId="{12A28BE8-D366-48BE-98F3-2BE2C91BE90F}" dt="2022-12-22T08:31:07.479" v="829" actId="26606"/>
          <ac:spMkLst>
            <pc:docMk/>
            <pc:sldMk cId="4143656139" sldId="324"/>
            <ac:spMk id="136" creationId="{BACC6370-2D7E-4714-9D71-7542949D7D5D}"/>
          </ac:spMkLst>
        </pc:spChg>
        <pc:spChg chg="del">
          <ac:chgData name="Suresh Kumar" userId="c40c3c1f43e766ba" providerId="LiveId" clId="{12A28BE8-D366-48BE-98F3-2BE2C91BE90F}" dt="2022-12-22T08:31:07.479" v="829" actId="26606"/>
          <ac:spMkLst>
            <pc:docMk/>
            <pc:sldMk cId="4143656139" sldId="324"/>
            <ac:spMk id="138" creationId="{256B2C21-A230-48C0-8DF1-C46611373C44}"/>
          </ac:spMkLst>
        </pc:spChg>
        <pc:spChg chg="del">
          <ac:chgData name="Suresh Kumar" userId="c40c3c1f43e766ba" providerId="LiveId" clId="{12A28BE8-D366-48BE-98F3-2BE2C91BE90F}" dt="2022-12-22T08:31:07.479" v="829" actId="26606"/>
          <ac:spMkLst>
            <pc:docMk/>
            <pc:sldMk cId="4143656139" sldId="324"/>
            <ac:spMk id="140" creationId="{3847E18C-932D-4C95-AABA-FEC7C9499AD7}"/>
          </ac:spMkLst>
        </pc:spChg>
        <pc:spChg chg="del">
          <ac:chgData name="Suresh Kumar" userId="c40c3c1f43e766ba" providerId="LiveId" clId="{12A28BE8-D366-48BE-98F3-2BE2C91BE90F}" dt="2022-12-22T08:31:07.479" v="829" actId="26606"/>
          <ac:spMkLst>
            <pc:docMk/>
            <pc:sldMk cId="4143656139" sldId="324"/>
            <ac:spMk id="142" creationId="{3150CB11-0C61-439E-910F-5787759E72A0}"/>
          </ac:spMkLst>
        </pc:spChg>
        <pc:spChg chg="del">
          <ac:chgData name="Suresh Kumar" userId="c40c3c1f43e766ba" providerId="LiveId" clId="{12A28BE8-D366-48BE-98F3-2BE2C91BE90F}" dt="2022-12-22T08:31:07.479" v="829" actId="26606"/>
          <ac:spMkLst>
            <pc:docMk/>
            <pc:sldMk cId="4143656139" sldId="324"/>
            <ac:spMk id="144" creationId="{43F8A58B-5155-44CE-A5FF-7647B47D0A7A}"/>
          </ac:spMkLst>
        </pc:spChg>
        <pc:spChg chg="del">
          <ac:chgData name="Suresh Kumar" userId="c40c3c1f43e766ba" providerId="LiveId" clId="{12A28BE8-D366-48BE-98F3-2BE2C91BE90F}" dt="2022-12-22T08:31:07.479" v="829" actId="26606"/>
          <ac:spMkLst>
            <pc:docMk/>
            <pc:sldMk cId="4143656139" sldId="324"/>
            <ac:spMk id="146" creationId="{443F2ACA-E6D6-4028-82DD-F03C262D5DE6}"/>
          </ac:spMkLst>
        </pc:spChg>
        <pc:spChg chg="mod">
          <ac:chgData name="Suresh Kumar" userId="c40c3c1f43e766ba" providerId="LiveId" clId="{12A28BE8-D366-48BE-98F3-2BE2C91BE90F}" dt="2022-12-22T08:31:29.558" v="833" actId="26606"/>
          <ac:spMkLst>
            <pc:docMk/>
            <pc:sldMk cId="4143656139" sldId="324"/>
            <ac:spMk id="27650" creationId="{00000000-0000-0000-0000-000000000000}"/>
          </ac:spMkLst>
        </pc:spChg>
        <pc:spChg chg="add del">
          <ac:chgData name="Suresh Kumar" userId="c40c3c1f43e766ba" providerId="LiveId" clId="{12A28BE8-D366-48BE-98F3-2BE2C91BE90F}" dt="2022-12-22T08:31:29.558" v="833" actId="26606"/>
          <ac:spMkLst>
            <pc:docMk/>
            <pc:sldMk cId="4143656139" sldId="324"/>
            <ac:spMk id="27659" creationId="{19F9BF86-FE94-4517-B97D-026C7515E589}"/>
          </ac:spMkLst>
        </pc:spChg>
        <pc:spChg chg="add">
          <ac:chgData name="Suresh Kumar" userId="c40c3c1f43e766ba" providerId="LiveId" clId="{12A28BE8-D366-48BE-98F3-2BE2C91BE90F}" dt="2022-12-22T08:31:29.558" v="833" actId="26606"/>
          <ac:spMkLst>
            <pc:docMk/>
            <pc:sldMk cId="4143656139" sldId="324"/>
            <ac:spMk id="27666" creationId="{063F27BC-7079-4FF7-8F7C-ABC82FA3C247}"/>
          </ac:spMkLst>
        </pc:spChg>
        <pc:graphicFrameChg chg="mod modGraphic">
          <ac:chgData name="Suresh Kumar" userId="c40c3c1f43e766ba" providerId="LiveId" clId="{12A28BE8-D366-48BE-98F3-2BE2C91BE90F}" dt="2022-12-22T08:34:28.243" v="913" actId="20577"/>
          <ac:graphicFrameMkLst>
            <pc:docMk/>
            <pc:sldMk cId="4143656139" sldId="324"/>
            <ac:graphicFrameMk id="27652" creationId="{7C8A4DD5-44FF-96F9-72D2-D5B414F0ED6E}"/>
          </ac:graphicFrameMkLst>
        </pc:graphicFrameChg>
        <pc:cxnChg chg="add del">
          <ac:chgData name="Suresh Kumar" userId="c40c3c1f43e766ba" providerId="LiveId" clId="{12A28BE8-D366-48BE-98F3-2BE2C91BE90F}" dt="2022-12-22T08:31:29.558" v="833" actId="26606"/>
          <ac:cxnSpMkLst>
            <pc:docMk/>
            <pc:sldMk cId="4143656139" sldId="324"/>
            <ac:cxnSpMk id="27657" creationId="{F209B62C-3402-4623-9A7C-AA048B56F8C3}"/>
          </ac:cxnSpMkLst>
        </pc:cxnChg>
        <pc:cxnChg chg="add del">
          <ac:chgData name="Suresh Kumar" userId="c40c3c1f43e766ba" providerId="LiveId" clId="{12A28BE8-D366-48BE-98F3-2BE2C91BE90F}" dt="2022-12-22T08:31:29.558" v="833" actId="26606"/>
          <ac:cxnSpMkLst>
            <pc:docMk/>
            <pc:sldMk cId="4143656139" sldId="324"/>
            <ac:cxnSpMk id="27661" creationId="{8CED01B4-40F2-4CAE-8062-1D4CE8454C35}"/>
          </ac:cxnSpMkLst>
        </pc:cxnChg>
        <pc:cxnChg chg="add">
          <ac:chgData name="Suresh Kumar" userId="c40c3c1f43e766ba" providerId="LiveId" clId="{12A28BE8-D366-48BE-98F3-2BE2C91BE90F}" dt="2022-12-22T08:31:29.558" v="833" actId="26606"/>
          <ac:cxnSpMkLst>
            <pc:docMk/>
            <pc:sldMk cId="4143656139" sldId="324"/>
            <ac:cxnSpMk id="27668" creationId="{61AF2F3F-06F0-42E3-8F72-36BEDCB694FC}"/>
          </ac:cxnSpMkLst>
        </pc:cxnChg>
      </pc:sldChg>
      <pc:sldChg chg="addSp delSp modSp add mod setBg">
        <pc:chgData name="Suresh Kumar" userId="c40c3c1f43e766ba" providerId="LiveId" clId="{12A28BE8-D366-48BE-98F3-2BE2C91BE90F}" dt="2022-12-22T08:34:41.985" v="914" actId="26606"/>
        <pc:sldMkLst>
          <pc:docMk/>
          <pc:sldMk cId="2496491360" sldId="325"/>
        </pc:sldMkLst>
        <pc:spChg chg="mod">
          <ac:chgData name="Suresh Kumar" userId="c40c3c1f43e766ba" providerId="LiveId" clId="{12A28BE8-D366-48BE-98F3-2BE2C91BE90F}" dt="2022-12-22T08:34:41.985" v="914" actId="26606"/>
          <ac:spMkLst>
            <pc:docMk/>
            <pc:sldMk cId="2496491360" sldId="325"/>
            <ac:spMk id="2" creationId="{00000000-0000-0000-0000-000000000000}"/>
          </ac:spMkLst>
        </pc:spChg>
        <pc:spChg chg="del">
          <ac:chgData name="Suresh Kumar" userId="c40c3c1f43e766ba" providerId="LiveId" clId="{12A28BE8-D366-48BE-98F3-2BE2C91BE90F}" dt="2022-12-22T08:34:41.985" v="914" actId="26606"/>
          <ac:spMkLst>
            <pc:docMk/>
            <pc:sldMk cId="2496491360" sldId="325"/>
            <ac:spMk id="73" creationId="{AB45A142-4255-493C-8284-5D566C121B10}"/>
          </ac:spMkLst>
        </pc:spChg>
        <pc:spChg chg="add">
          <ac:chgData name="Suresh Kumar" userId="c40c3c1f43e766ba" providerId="LiveId" clId="{12A28BE8-D366-48BE-98F3-2BE2C91BE90F}" dt="2022-12-22T08:34:41.985" v="914" actId="26606"/>
          <ac:spMkLst>
            <pc:docMk/>
            <pc:sldMk cId="2496491360" sldId="325"/>
            <ac:spMk id="27659" creationId="{19F9BF86-FE94-4517-B97D-026C7515E589}"/>
          </ac:spMkLst>
        </pc:spChg>
        <pc:picChg chg="mod">
          <ac:chgData name="Suresh Kumar" userId="c40c3c1f43e766ba" providerId="LiveId" clId="{12A28BE8-D366-48BE-98F3-2BE2C91BE90F}" dt="2022-12-22T08:34:41.985" v="914" actId="26606"/>
          <ac:picMkLst>
            <pc:docMk/>
            <pc:sldMk cId="2496491360" sldId="325"/>
            <ac:picMk id="27652" creationId="{00000000-0000-0000-0000-000000000000}"/>
          </ac:picMkLst>
        </pc:picChg>
        <pc:cxnChg chg="del">
          <ac:chgData name="Suresh Kumar" userId="c40c3c1f43e766ba" providerId="LiveId" clId="{12A28BE8-D366-48BE-98F3-2BE2C91BE90F}" dt="2022-12-22T08:34:41.985" v="914" actId="26606"/>
          <ac:cxnSpMkLst>
            <pc:docMk/>
            <pc:sldMk cId="2496491360" sldId="325"/>
            <ac:cxnSpMk id="75" creationId="{38FB9660-F42F-4313-BBC4-47C007FE484C}"/>
          </ac:cxnSpMkLst>
        </pc:cxnChg>
        <pc:cxnChg chg="add">
          <ac:chgData name="Suresh Kumar" userId="c40c3c1f43e766ba" providerId="LiveId" clId="{12A28BE8-D366-48BE-98F3-2BE2C91BE90F}" dt="2022-12-22T08:34:41.985" v="914" actId="26606"/>
          <ac:cxnSpMkLst>
            <pc:docMk/>
            <pc:sldMk cId="2496491360" sldId="325"/>
            <ac:cxnSpMk id="27657" creationId="{F209B62C-3402-4623-9A7C-AA048B56F8C3}"/>
          </ac:cxnSpMkLst>
        </pc:cxnChg>
        <pc:cxnChg chg="add">
          <ac:chgData name="Suresh Kumar" userId="c40c3c1f43e766ba" providerId="LiveId" clId="{12A28BE8-D366-48BE-98F3-2BE2C91BE90F}" dt="2022-12-22T08:34:41.985" v="914" actId="26606"/>
          <ac:cxnSpMkLst>
            <pc:docMk/>
            <pc:sldMk cId="2496491360" sldId="325"/>
            <ac:cxnSpMk id="27661" creationId="{59D7B6BE-A4E0-4483-BEC5-493AC3E5D2AD}"/>
          </ac:cxnSpMkLst>
        </pc:cxnChg>
      </pc:sldChg>
      <pc:sldChg chg="add">
        <pc:chgData name="Suresh Kumar" userId="c40c3c1f43e766ba" providerId="LiveId" clId="{12A28BE8-D366-48BE-98F3-2BE2C91BE90F}" dt="2022-12-22T08:12:25.519" v="441"/>
        <pc:sldMkLst>
          <pc:docMk/>
          <pc:sldMk cId="4209056837" sldId="326"/>
        </pc:sldMkLst>
      </pc:sldChg>
      <pc:sldChg chg="addSp delSp modSp add mod setBg">
        <pc:chgData name="Suresh Kumar" userId="c40c3c1f43e766ba" providerId="LiveId" clId="{12A28BE8-D366-48BE-98F3-2BE2C91BE90F}" dt="2022-12-22T08:35:34.680" v="919" actId="14100"/>
        <pc:sldMkLst>
          <pc:docMk/>
          <pc:sldMk cId="873933452" sldId="327"/>
        </pc:sldMkLst>
        <pc:spChg chg="add del">
          <ac:chgData name="Suresh Kumar" userId="c40c3c1f43e766ba" providerId="LiveId" clId="{12A28BE8-D366-48BE-98F3-2BE2C91BE90F}" dt="2022-12-22T08:35:27.544" v="917" actId="26606"/>
          <ac:spMkLst>
            <pc:docMk/>
            <pc:sldMk cId="873933452" sldId="327"/>
            <ac:spMk id="136" creationId="{B819A166-7571-4003-A6B8-B62034C3ED30}"/>
          </ac:spMkLst>
        </pc:spChg>
        <pc:spChg chg="mod">
          <ac:chgData name="Suresh Kumar" userId="c40c3c1f43e766ba" providerId="LiveId" clId="{12A28BE8-D366-48BE-98F3-2BE2C91BE90F}" dt="2022-12-22T08:35:27.544" v="917" actId="26606"/>
          <ac:spMkLst>
            <pc:docMk/>
            <pc:sldMk cId="873933452" sldId="327"/>
            <ac:spMk id="37890" creationId="{00000000-0000-0000-0000-000000000000}"/>
          </ac:spMkLst>
        </pc:spChg>
        <pc:spChg chg="add">
          <ac:chgData name="Suresh Kumar" userId="c40c3c1f43e766ba" providerId="LiveId" clId="{12A28BE8-D366-48BE-98F3-2BE2C91BE90F}" dt="2022-12-22T08:35:27.544" v="917" actId="26606"/>
          <ac:spMkLst>
            <pc:docMk/>
            <pc:sldMk cId="873933452" sldId="327"/>
            <ac:spMk id="37894" creationId="{DBDA151C-5770-45E4-AAFF-59E7F403866D}"/>
          </ac:spMkLst>
        </pc:spChg>
        <pc:spChg chg="add del">
          <ac:chgData name="Suresh Kumar" userId="c40c3c1f43e766ba" providerId="LiveId" clId="{12A28BE8-D366-48BE-98F3-2BE2C91BE90F}" dt="2022-12-22T08:35:20.978" v="916" actId="26606"/>
          <ac:spMkLst>
            <pc:docMk/>
            <pc:sldMk cId="873933452" sldId="327"/>
            <ac:spMk id="37897" creationId="{DBDA151C-5770-45E4-AAFF-59E7F403866D}"/>
          </ac:spMkLst>
        </pc:spChg>
        <pc:graphicFrameChg chg="mod modGraphic">
          <ac:chgData name="Suresh Kumar" userId="c40c3c1f43e766ba" providerId="LiveId" clId="{12A28BE8-D366-48BE-98F3-2BE2C91BE90F}" dt="2022-12-22T08:35:34.680" v="919" actId="14100"/>
          <ac:graphicFrameMkLst>
            <pc:docMk/>
            <pc:sldMk cId="873933452" sldId="327"/>
            <ac:graphicFrameMk id="37892" creationId="{DC7860C7-79F5-6470-A667-20A1921721FD}"/>
          </ac:graphicFrameMkLst>
        </pc:graphicFrameChg>
        <pc:cxnChg chg="add">
          <ac:chgData name="Suresh Kumar" userId="c40c3c1f43e766ba" providerId="LiveId" clId="{12A28BE8-D366-48BE-98F3-2BE2C91BE90F}" dt="2022-12-22T08:35:27.544" v="917" actId="26606"/>
          <ac:cxnSpMkLst>
            <pc:docMk/>
            <pc:sldMk cId="873933452" sldId="327"/>
            <ac:cxnSpMk id="37895" creationId="{B209265E-E0D7-493B-97CE-2263D50C3F0A}"/>
          </ac:cxnSpMkLst>
        </pc:cxnChg>
        <pc:cxnChg chg="add del">
          <ac:chgData name="Suresh Kumar" userId="c40c3c1f43e766ba" providerId="LiveId" clId="{12A28BE8-D366-48BE-98F3-2BE2C91BE90F}" dt="2022-12-22T08:35:20.978" v="916" actId="26606"/>
          <ac:cxnSpMkLst>
            <pc:docMk/>
            <pc:sldMk cId="873933452" sldId="327"/>
            <ac:cxnSpMk id="37899" creationId="{B209265E-E0D7-493B-97CE-2263D50C3F0A}"/>
          </ac:cxnSpMkLst>
        </pc:cxnChg>
      </pc:sldChg>
      <pc:sldChg chg="add setBg">
        <pc:chgData name="Suresh Kumar" userId="c40c3c1f43e766ba" providerId="LiveId" clId="{12A28BE8-D366-48BE-98F3-2BE2C91BE90F}" dt="2022-12-22T08:12:30.747" v="443"/>
        <pc:sldMkLst>
          <pc:docMk/>
          <pc:sldMk cId="100898791" sldId="331"/>
        </pc:sldMkLst>
      </pc:sldChg>
      <pc:sldChg chg="modSp add">
        <pc:chgData name="Suresh Kumar" userId="c40c3c1f43e766ba" providerId="LiveId" clId="{12A28BE8-D366-48BE-98F3-2BE2C91BE90F}" dt="2022-12-22T08:36:16.931" v="957" actId="20577"/>
        <pc:sldMkLst>
          <pc:docMk/>
          <pc:sldMk cId="3286170353" sldId="332"/>
        </pc:sldMkLst>
        <pc:graphicFrameChg chg="mod">
          <ac:chgData name="Suresh Kumar" userId="c40c3c1f43e766ba" providerId="LiveId" clId="{12A28BE8-D366-48BE-98F3-2BE2C91BE90F}" dt="2022-12-22T08:36:16.931" v="957" actId="20577"/>
          <ac:graphicFrameMkLst>
            <pc:docMk/>
            <pc:sldMk cId="3286170353" sldId="332"/>
            <ac:graphicFrameMk id="64516" creationId="{29AFF071-BDFD-8137-B1C1-83CF99D7D138}"/>
          </ac:graphicFrameMkLst>
        </pc:graphicFrameChg>
      </pc:sldChg>
      <pc:sldChg chg="add">
        <pc:chgData name="Suresh Kumar" userId="c40c3c1f43e766ba" providerId="LiveId" clId="{12A28BE8-D366-48BE-98F3-2BE2C91BE90F}" dt="2022-12-22T08:12:50.111" v="454"/>
        <pc:sldMkLst>
          <pc:docMk/>
          <pc:sldMk cId="2894443374" sldId="334"/>
        </pc:sldMkLst>
      </pc:sldChg>
      <pc:sldChg chg="addSp delSp modSp add mod setBg">
        <pc:chgData name="Suresh Kumar" userId="c40c3c1f43e766ba" providerId="LiveId" clId="{12A28BE8-D366-48BE-98F3-2BE2C91BE90F}" dt="2022-12-22T08:40:33.633" v="1021" actId="14100"/>
        <pc:sldMkLst>
          <pc:docMk/>
          <pc:sldMk cId="142325526" sldId="336"/>
        </pc:sldMkLst>
        <pc:spChg chg="mod">
          <ac:chgData name="Suresh Kumar" userId="c40c3c1f43e766ba" providerId="LiveId" clId="{12A28BE8-D366-48BE-98F3-2BE2C91BE90F}" dt="2022-12-22T08:40:24.326" v="1019" actId="26606"/>
          <ac:spMkLst>
            <pc:docMk/>
            <pc:sldMk cId="142325526" sldId="336"/>
            <ac:spMk id="2" creationId="{00000000-0000-0000-0000-000000000000}"/>
          </ac:spMkLst>
        </pc:spChg>
        <pc:spChg chg="del">
          <ac:chgData name="Suresh Kumar" userId="c40c3c1f43e766ba" providerId="LiveId" clId="{12A28BE8-D366-48BE-98F3-2BE2C91BE90F}" dt="2022-12-22T08:40:24.326" v="1019" actId="26606"/>
          <ac:spMkLst>
            <pc:docMk/>
            <pc:sldMk cId="142325526" sldId="336"/>
            <ac:spMk id="6" creationId="{00000000-0000-0000-0000-000000000000}"/>
          </ac:spMkLst>
        </pc:spChg>
        <pc:spChg chg="del">
          <ac:chgData name="Suresh Kumar" userId="c40c3c1f43e766ba" providerId="LiveId" clId="{12A28BE8-D366-48BE-98F3-2BE2C91BE90F}" dt="2022-12-22T08:40:24.326" v="1019" actId="26606"/>
          <ac:spMkLst>
            <pc:docMk/>
            <pc:sldMk cId="142325526" sldId="336"/>
            <ac:spMk id="11" creationId="{C7FA33FF-088D-4F16-95A2-2C64D353DEA8}"/>
          </ac:spMkLst>
        </pc:spChg>
        <pc:spChg chg="del">
          <ac:chgData name="Suresh Kumar" userId="c40c3c1f43e766ba" providerId="LiveId" clId="{12A28BE8-D366-48BE-98F3-2BE2C91BE90F}" dt="2022-12-22T08:40:24.326" v="1019" actId="26606"/>
          <ac:spMkLst>
            <pc:docMk/>
            <pc:sldMk cId="142325526" sldId="336"/>
            <ac:spMk id="13" creationId="{A376EFB1-01CF-419F-ABF1-2AF02BBFCBD1}"/>
          </ac:spMkLst>
        </pc:spChg>
        <pc:spChg chg="del">
          <ac:chgData name="Suresh Kumar" userId="c40c3c1f43e766ba" providerId="LiveId" clId="{12A28BE8-D366-48BE-98F3-2BE2C91BE90F}" dt="2022-12-22T08:40:24.326" v="1019" actId="26606"/>
          <ac:spMkLst>
            <pc:docMk/>
            <pc:sldMk cId="142325526" sldId="336"/>
            <ac:spMk id="15" creationId="{FF9DEA15-78BD-4750-AA18-B9F28A6D5AB8}"/>
          </ac:spMkLst>
        </pc:spChg>
        <pc:spChg chg="add">
          <ac:chgData name="Suresh Kumar" userId="c40c3c1f43e766ba" providerId="LiveId" clId="{12A28BE8-D366-48BE-98F3-2BE2C91BE90F}" dt="2022-12-22T08:40:24.326" v="1019" actId="26606"/>
          <ac:spMkLst>
            <pc:docMk/>
            <pc:sldMk cId="142325526" sldId="336"/>
            <ac:spMk id="21" creationId="{DBDA151C-5770-45E4-AAFF-59E7F403866D}"/>
          </ac:spMkLst>
        </pc:spChg>
        <pc:graphicFrameChg chg="add mod">
          <ac:chgData name="Suresh Kumar" userId="c40c3c1f43e766ba" providerId="LiveId" clId="{12A28BE8-D366-48BE-98F3-2BE2C91BE90F}" dt="2022-12-22T08:40:33.633" v="1021" actId="14100"/>
          <ac:graphicFrameMkLst>
            <pc:docMk/>
            <pc:sldMk cId="142325526" sldId="336"/>
            <ac:graphicFrameMk id="17" creationId="{5C5A8468-E89D-3DA1-D565-43D99D8FB4EB}"/>
          </ac:graphicFrameMkLst>
        </pc:graphicFrameChg>
        <pc:cxnChg chg="add">
          <ac:chgData name="Suresh Kumar" userId="c40c3c1f43e766ba" providerId="LiveId" clId="{12A28BE8-D366-48BE-98F3-2BE2C91BE90F}" dt="2022-12-22T08:40:24.326" v="1019" actId="26606"/>
          <ac:cxnSpMkLst>
            <pc:docMk/>
            <pc:sldMk cId="142325526" sldId="336"/>
            <ac:cxnSpMk id="23" creationId="{B209265E-E0D7-493B-97CE-2263D50C3F0A}"/>
          </ac:cxnSpMkLst>
        </pc:cxnChg>
      </pc:sldChg>
      <pc:sldChg chg="addSp delSp modSp add del mod setBg">
        <pc:chgData name="Suresh Kumar" userId="c40c3c1f43e766ba" providerId="LiveId" clId="{12A28BE8-D366-48BE-98F3-2BE2C91BE90F}" dt="2022-12-22T08:39:31.782" v="1013" actId="2696"/>
        <pc:sldMkLst>
          <pc:docMk/>
          <pc:sldMk cId="2461228094" sldId="394"/>
        </pc:sldMkLst>
        <pc:spChg chg="mod">
          <ac:chgData name="Suresh Kumar" userId="c40c3c1f43e766ba" providerId="LiveId" clId="{12A28BE8-D366-48BE-98F3-2BE2C91BE90F}" dt="2022-12-22T08:39:18.252" v="1012" actId="26606"/>
          <ac:spMkLst>
            <pc:docMk/>
            <pc:sldMk cId="2461228094" sldId="394"/>
            <ac:spMk id="2" creationId="{00000000-0000-0000-0000-000000000000}"/>
          </ac:spMkLst>
        </pc:spChg>
        <pc:spChg chg="del mod">
          <ac:chgData name="Suresh Kumar" userId="c40c3c1f43e766ba" providerId="LiveId" clId="{12A28BE8-D366-48BE-98F3-2BE2C91BE90F}" dt="2022-12-22T08:39:18.252" v="1012" actId="26606"/>
          <ac:spMkLst>
            <pc:docMk/>
            <pc:sldMk cId="2461228094" sldId="394"/>
            <ac:spMk id="6" creationId="{00000000-0000-0000-0000-000000000000}"/>
          </ac:spMkLst>
        </pc:spChg>
        <pc:spChg chg="del">
          <ac:chgData name="Suresh Kumar" userId="c40c3c1f43e766ba" providerId="LiveId" clId="{12A28BE8-D366-48BE-98F3-2BE2C91BE90F}" dt="2022-12-22T08:39:18.252" v="1012" actId="26606"/>
          <ac:spMkLst>
            <pc:docMk/>
            <pc:sldMk cId="2461228094" sldId="394"/>
            <ac:spMk id="11" creationId="{DE61673E-FAAA-4AEE-8D32-5CAC93CD9555}"/>
          </ac:spMkLst>
        </pc:spChg>
        <pc:spChg chg="del">
          <ac:chgData name="Suresh Kumar" userId="c40c3c1f43e766ba" providerId="LiveId" clId="{12A28BE8-D366-48BE-98F3-2BE2C91BE90F}" dt="2022-12-22T08:39:18.252" v="1012" actId="26606"/>
          <ac:spMkLst>
            <pc:docMk/>
            <pc:sldMk cId="2461228094" sldId="394"/>
            <ac:spMk id="13" creationId="{259279FE-5810-440F-B799-25803A014151}"/>
          </ac:spMkLst>
        </pc:spChg>
        <pc:spChg chg="del">
          <ac:chgData name="Suresh Kumar" userId="c40c3c1f43e766ba" providerId="LiveId" clId="{12A28BE8-D366-48BE-98F3-2BE2C91BE90F}" dt="2022-12-22T08:39:18.252" v="1012" actId="26606"/>
          <ac:spMkLst>
            <pc:docMk/>
            <pc:sldMk cId="2461228094" sldId="394"/>
            <ac:spMk id="15" creationId="{95ABD4F1-A860-48A4-84CD-EB40E1FC7827}"/>
          </ac:spMkLst>
        </pc:spChg>
        <pc:spChg chg="del">
          <ac:chgData name="Suresh Kumar" userId="c40c3c1f43e766ba" providerId="LiveId" clId="{12A28BE8-D366-48BE-98F3-2BE2C91BE90F}" dt="2022-12-22T08:39:18.252" v="1012" actId="26606"/>
          <ac:spMkLst>
            <pc:docMk/>
            <pc:sldMk cId="2461228094" sldId="394"/>
            <ac:spMk id="17" creationId="{91D8C0F2-1D8A-4908-857F-3DE6B0823831}"/>
          </ac:spMkLst>
        </pc:spChg>
        <pc:spChg chg="del">
          <ac:chgData name="Suresh Kumar" userId="c40c3c1f43e766ba" providerId="LiveId" clId="{12A28BE8-D366-48BE-98F3-2BE2C91BE90F}" dt="2022-12-22T08:39:18.252" v="1012" actId="26606"/>
          <ac:spMkLst>
            <pc:docMk/>
            <pc:sldMk cId="2461228094" sldId="394"/>
            <ac:spMk id="19" creationId="{1730E5F0-AD6E-4049-8FAB-A4D82343DCD5}"/>
          </ac:spMkLst>
        </pc:spChg>
        <pc:spChg chg="add">
          <ac:chgData name="Suresh Kumar" userId="c40c3c1f43e766ba" providerId="LiveId" clId="{12A28BE8-D366-48BE-98F3-2BE2C91BE90F}" dt="2022-12-22T08:39:18.252" v="1012" actId="26606"/>
          <ac:spMkLst>
            <pc:docMk/>
            <pc:sldMk cId="2461228094" sldId="394"/>
            <ac:spMk id="25" creationId="{DBDA151C-5770-45E4-AAFF-59E7F403866D}"/>
          </ac:spMkLst>
        </pc:spChg>
        <pc:graphicFrameChg chg="add">
          <ac:chgData name="Suresh Kumar" userId="c40c3c1f43e766ba" providerId="LiveId" clId="{12A28BE8-D366-48BE-98F3-2BE2C91BE90F}" dt="2022-12-22T08:39:18.252" v="1012" actId="26606"/>
          <ac:graphicFrameMkLst>
            <pc:docMk/>
            <pc:sldMk cId="2461228094" sldId="394"/>
            <ac:graphicFrameMk id="21" creationId="{024BF866-F5EE-914F-BB0D-BD1CD353C53F}"/>
          </ac:graphicFrameMkLst>
        </pc:graphicFrameChg>
        <pc:cxnChg chg="add">
          <ac:chgData name="Suresh Kumar" userId="c40c3c1f43e766ba" providerId="LiveId" clId="{12A28BE8-D366-48BE-98F3-2BE2C91BE90F}" dt="2022-12-22T08:39:18.252" v="1012" actId="26606"/>
          <ac:cxnSpMkLst>
            <pc:docMk/>
            <pc:sldMk cId="2461228094" sldId="394"/>
            <ac:cxnSpMk id="27" creationId="{B209265E-E0D7-493B-97CE-2263D50C3F0A}"/>
          </ac:cxnSpMkLst>
        </pc:cxnChg>
      </pc:sldChg>
      <pc:sldChg chg="addSp delSp modSp add mod setBg">
        <pc:chgData name="Suresh Kumar" userId="c40c3c1f43e766ba" providerId="LiveId" clId="{12A28BE8-D366-48BE-98F3-2BE2C91BE90F}" dt="2022-12-22T08:40:48.650" v="1023" actId="14100"/>
        <pc:sldMkLst>
          <pc:docMk/>
          <pc:sldMk cId="4104938393" sldId="396"/>
        </pc:sldMkLst>
        <pc:spChg chg="mod">
          <ac:chgData name="Suresh Kumar" userId="c40c3c1f43e766ba" providerId="LiveId" clId="{12A28BE8-D366-48BE-98F3-2BE2C91BE90F}" dt="2022-12-22T08:40:40.794" v="1022" actId="26606"/>
          <ac:spMkLst>
            <pc:docMk/>
            <pc:sldMk cId="4104938393" sldId="396"/>
            <ac:spMk id="2" creationId="{00000000-0000-0000-0000-000000000000}"/>
          </ac:spMkLst>
        </pc:spChg>
        <pc:spChg chg="del">
          <ac:chgData name="Suresh Kumar" userId="c40c3c1f43e766ba" providerId="LiveId" clId="{12A28BE8-D366-48BE-98F3-2BE2C91BE90F}" dt="2022-12-22T08:40:40.794" v="1022" actId="26606"/>
          <ac:spMkLst>
            <pc:docMk/>
            <pc:sldMk cId="4104938393" sldId="396"/>
            <ac:spMk id="12" creationId="{DC8C3900-B8A1-4965-88E6-CBCBFE067207}"/>
          </ac:spMkLst>
        </pc:spChg>
        <pc:spChg chg="add">
          <ac:chgData name="Suresh Kumar" userId="c40c3c1f43e766ba" providerId="LiveId" clId="{12A28BE8-D366-48BE-98F3-2BE2C91BE90F}" dt="2022-12-22T08:40:40.794" v="1022" actId="26606"/>
          <ac:spMkLst>
            <pc:docMk/>
            <pc:sldMk cId="4104938393" sldId="396"/>
            <ac:spMk id="19" creationId="{19F9BF86-FE94-4517-B97D-026C7515E589}"/>
          </ac:spMkLst>
        </pc:spChg>
        <pc:graphicFrameChg chg="mod">
          <ac:chgData name="Suresh Kumar" userId="c40c3c1f43e766ba" providerId="LiveId" clId="{12A28BE8-D366-48BE-98F3-2BE2C91BE90F}" dt="2022-12-22T08:40:48.650" v="1023" actId="14100"/>
          <ac:graphicFrameMkLst>
            <pc:docMk/>
            <pc:sldMk cId="4104938393" sldId="396"/>
            <ac:graphicFrameMk id="8" creationId="{93EBD0E5-89E4-FB4B-EA74-4213651DAF41}"/>
          </ac:graphicFrameMkLst>
        </pc:graphicFrameChg>
        <pc:cxnChg chg="add">
          <ac:chgData name="Suresh Kumar" userId="c40c3c1f43e766ba" providerId="LiveId" clId="{12A28BE8-D366-48BE-98F3-2BE2C91BE90F}" dt="2022-12-22T08:40:40.794" v="1022" actId="26606"/>
          <ac:cxnSpMkLst>
            <pc:docMk/>
            <pc:sldMk cId="4104938393" sldId="396"/>
            <ac:cxnSpMk id="17" creationId="{F209B62C-3402-4623-9A7C-AA048B56F8C3}"/>
          </ac:cxnSpMkLst>
        </pc:cxnChg>
        <pc:cxnChg chg="add">
          <ac:chgData name="Suresh Kumar" userId="c40c3c1f43e766ba" providerId="LiveId" clId="{12A28BE8-D366-48BE-98F3-2BE2C91BE90F}" dt="2022-12-22T08:40:40.794" v="1022" actId="26606"/>
          <ac:cxnSpMkLst>
            <pc:docMk/>
            <pc:sldMk cId="4104938393" sldId="396"/>
            <ac:cxnSpMk id="21" creationId="{8CED01B4-40F2-4CAE-8062-1D4CE8454C35}"/>
          </ac:cxnSpMkLst>
        </pc:cxnChg>
      </pc:sldChg>
      <pc:sldChg chg="addSp delSp modSp add mod setBg">
        <pc:chgData name="Suresh Kumar" userId="c40c3c1f43e766ba" providerId="LiveId" clId="{12A28BE8-D366-48BE-98F3-2BE2C91BE90F}" dt="2022-12-22T08:36:41.126" v="958" actId="26606"/>
        <pc:sldMkLst>
          <pc:docMk/>
          <pc:sldMk cId="3560703645" sldId="398"/>
        </pc:sldMkLst>
        <pc:spChg chg="mod">
          <ac:chgData name="Suresh Kumar" userId="c40c3c1f43e766ba" providerId="LiveId" clId="{12A28BE8-D366-48BE-98F3-2BE2C91BE90F}" dt="2022-12-22T08:36:41.126" v="958" actId="26606"/>
          <ac:spMkLst>
            <pc:docMk/>
            <pc:sldMk cId="3560703645" sldId="398"/>
            <ac:spMk id="8" creationId="{00000000-0000-0000-0000-000000000000}"/>
          </ac:spMkLst>
        </pc:spChg>
        <pc:spChg chg="del">
          <ac:chgData name="Suresh Kumar" userId="c40c3c1f43e766ba" providerId="LiveId" clId="{12A28BE8-D366-48BE-98F3-2BE2C91BE90F}" dt="2022-12-22T08:36:41.126" v="958" actId="26606"/>
          <ac:spMkLst>
            <pc:docMk/>
            <pc:sldMk cId="3560703645" sldId="398"/>
            <ac:spMk id="15" creationId="{BACC6370-2D7E-4714-9D71-7542949D7D5D}"/>
          </ac:spMkLst>
        </pc:spChg>
        <pc:spChg chg="del">
          <ac:chgData name="Suresh Kumar" userId="c40c3c1f43e766ba" providerId="LiveId" clId="{12A28BE8-D366-48BE-98F3-2BE2C91BE90F}" dt="2022-12-22T08:36:41.126" v="958" actId="26606"/>
          <ac:spMkLst>
            <pc:docMk/>
            <pc:sldMk cId="3560703645" sldId="398"/>
            <ac:spMk id="17" creationId="{256B2C21-A230-48C0-8DF1-C46611373C44}"/>
          </ac:spMkLst>
        </pc:spChg>
        <pc:spChg chg="del">
          <ac:chgData name="Suresh Kumar" userId="c40c3c1f43e766ba" providerId="LiveId" clId="{12A28BE8-D366-48BE-98F3-2BE2C91BE90F}" dt="2022-12-22T08:36:41.126" v="958" actId="26606"/>
          <ac:spMkLst>
            <pc:docMk/>
            <pc:sldMk cId="3560703645" sldId="398"/>
            <ac:spMk id="19" creationId="{3847E18C-932D-4C95-AABA-FEC7C9499AD7}"/>
          </ac:spMkLst>
        </pc:spChg>
        <pc:spChg chg="del">
          <ac:chgData name="Suresh Kumar" userId="c40c3c1f43e766ba" providerId="LiveId" clId="{12A28BE8-D366-48BE-98F3-2BE2C91BE90F}" dt="2022-12-22T08:36:41.126" v="958" actId="26606"/>
          <ac:spMkLst>
            <pc:docMk/>
            <pc:sldMk cId="3560703645" sldId="398"/>
            <ac:spMk id="21" creationId="{3150CB11-0C61-439E-910F-5787759E72A0}"/>
          </ac:spMkLst>
        </pc:spChg>
        <pc:spChg chg="del">
          <ac:chgData name="Suresh Kumar" userId="c40c3c1f43e766ba" providerId="LiveId" clId="{12A28BE8-D366-48BE-98F3-2BE2C91BE90F}" dt="2022-12-22T08:36:41.126" v="958" actId="26606"/>
          <ac:spMkLst>
            <pc:docMk/>
            <pc:sldMk cId="3560703645" sldId="398"/>
            <ac:spMk id="23" creationId="{43F8A58B-5155-44CE-A5FF-7647B47D0A7A}"/>
          </ac:spMkLst>
        </pc:spChg>
        <pc:spChg chg="del">
          <ac:chgData name="Suresh Kumar" userId="c40c3c1f43e766ba" providerId="LiveId" clId="{12A28BE8-D366-48BE-98F3-2BE2C91BE90F}" dt="2022-12-22T08:36:41.126" v="958" actId="26606"/>
          <ac:spMkLst>
            <pc:docMk/>
            <pc:sldMk cId="3560703645" sldId="398"/>
            <ac:spMk id="25" creationId="{443F2ACA-E6D6-4028-82DD-F03C262D5DE6}"/>
          </ac:spMkLst>
        </pc:spChg>
        <pc:spChg chg="add">
          <ac:chgData name="Suresh Kumar" userId="c40c3c1f43e766ba" providerId="LiveId" clId="{12A28BE8-D366-48BE-98F3-2BE2C91BE90F}" dt="2022-12-22T08:36:41.126" v="958" actId="26606"/>
          <ac:spMkLst>
            <pc:docMk/>
            <pc:sldMk cId="3560703645" sldId="398"/>
            <ac:spMk id="30" creationId="{DBDA151C-5770-45E4-AAFF-59E7F403866D}"/>
          </ac:spMkLst>
        </pc:spChg>
        <pc:graphicFrameChg chg="mod modGraphic">
          <ac:chgData name="Suresh Kumar" userId="c40c3c1f43e766ba" providerId="LiveId" clId="{12A28BE8-D366-48BE-98F3-2BE2C91BE90F}" dt="2022-12-22T08:36:41.126" v="958" actId="26606"/>
          <ac:graphicFrameMkLst>
            <pc:docMk/>
            <pc:sldMk cId="3560703645" sldId="398"/>
            <ac:graphicFrameMk id="11" creationId="{6C331FB8-A8B9-D11A-A148-A601E73CCE6E}"/>
          </ac:graphicFrameMkLst>
        </pc:graphicFrameChg>
        <pc:cxnChg chg="add">
          <ac:chgData name="Suresh Kumar" userId="c40c3c1f43e766ba" providerId="LiveId" clId="{12A28BE8-D366-48BE-98F3-2BE2C91BE90F}" dt="2022-12-22T08:36:41.126" v="958" actId="26606"/>
          <ac:cxnSpMkLst>
            <pc:docMk/>
            <pc:sldMk cId="3560703645" sldId="398"/>
            <ac:cxnSpMk id="32" creationId="{B209265E-E0D7-493B-97CE-2263D50C3F0A}"/>
          </ac:cxnSpMkLst>
        </pc:cxnChg>
      </pc:sldChg>
      <pc:sldChg chg="addSp delSp modSp add mod setBg">
        <pc:chgData name="Suresh Kumar" userId="c40c3c1f43e766ba" providerId="LiveId" clId="{12A28BE8-D366-48BE-98F3-2BE2C91BE90F}" dt="2022-12-22T08:37:19.211" v="965" actId="27636"/>
        <pc:sldMkLst>
          <pc:docMk/>
          <pc:sldMk cId="2592587793" sldId="399"/>
        </pc:sldMkLst>
        <pc:spChg chg="mod">
          <ac:chgData name="Suresh Kumar" userId="c40c3c1f43e766ba" providerId="LiveId" clId="{12A28BE8-D366-48BE-98F3-2BE2C91BE90F}" dt="2022-12-22T08:37:10.926" v="959" actId="26606"/>
          <ac:spMkLst>
            <pc:docMk/>
            <pc:sldMk cId="2592587793" sldId="399"/>
            <ac:spMk id="2" creationId="{00000000-0000-0000-0000-000000000000}"/>
          </ac:spMkLst>
        </pc:spChg>
        <pc:spChg chg="mod">
          <ac:chgData name="Suresh Kumar" userId="c40c3c1f43e766ba" providerId="LiveId" clId="{12A28BE8-D366-48BE-98F3-2BE2C91BE90F}" dt="2022-12-22T08:37:19.211" v="965" actId="27636"/>
          <ac:spMkLst>
            <pc:docMk/>
            <pc:sldMk cId="2592587793" sldId="399"/>
            <ac:spMk id="6" creationId="{00000000-0000-0000-0000-000000000000}"/>
          </ac:spMkLst>
        </pc:spChg>
        <pc:spChg chg="del">
          <ac:chgData name="Suresh Kumar" userId="c40c3c1f43e766ba" providerId="LiveId" clId="{12A28BE8-D366-48BE-98F3-2BE2C91BE90F}" dt="2022-12-22T08:37:10.926" v="959" actId="26606"/>
          <ac:spMkLst>
            <pc:docMk/>
            <pc:sldMk cId="2592587793" sldId="399"/>
            <ac:spMk id="26" creationId="{C7FA33FF-088D-4F16-95A2-2C64D353DEA8}"/>
          </ac:spMkLst>
        </pc:spChg>
        <pc:spChg chg="del">
          <ac:chgData name="Suresh Kumar" userId="c40c3c1f43e766ba" providerId="LiveId" clId="{12A28BE8-D366-48BE-98F3-2BE2C91BE90F}" dt="2022-12-22T08:37:10.926" v="959" actId="26606"/>
          <ac:spMkLst>
            <pc:docMk/>
            <pc:sldMk cId="2592587793" sldId="399"/>
            <ac:spMk id="28" creationId="{A376EFB1-01CF-419F-ABF1-2AF02BBFCBD1}"/>
          </ac:spMkLst>
        </pc:spChg>
        <pc:spChg chg="del">
          <ac:chgData name="Suresh Kumar" userId="c40c3c1f43e766ba" providerId="LiveId" clId="{12A28BE8-D366-48BE-98F3-2BE2C91BE90F}" dt="2022-12-22T08:37:10.926" v="959" actId="26606"/>
          <ac:spMkLst>
            <pc:docMk/>
            <pc:sldMk cId="2592587793" sldId="399"/>
            <ac:spMk id="30" creationId="{FF9DEA15-78BD-4750-AA18-B9F28A6D5AB8}"/>
          </ac:spMkLst>
        </pc:spChg>
        <pc:spChg chg="add">
          <ac:chgData name="Suresh Kumar" userId="c40c3c1f43e766ba" providerId="LiveId" clId="{12A28BE8-D366-48BE-98F3-2BE2C91BE90F}" dt="2022-12-22T08:37:10.926" v="959" actId="26606"/>
          <ac:spMkLst>
            <pc:docMk/>
            <pc:sldMk cId="2592587793" sldId="399"/>
            <ac:spMk id="35" creationId="{DBDA151C-5770-45E4-AAFF-59E7F403866D}"/>
          </ac:spMkLst>
        </pc:spChg>
        <pc:cxnChg chg="add">
          <ac:chgData name="Suresh Kumar" userId="c40c3c1f43e766ba" providerId="LiveId" clId="{12A28BE8-D366-48BE-98F3-2BE2C91BE90F}" dt="2022-12-22T08:37:10.926" v="959" actId="26606"/>
          <ac:cxnSpMkLst>
            <pc:docMk/>
            <pc:sldMk cId="2592587793" sldId="399"/>
            <ac:cxnSpMk id="37" creationId="{B209265E-E0D7-493B-97CE-2263D50C3F0A}"/>
          </ac:cxnSpMkLst>
        </pc:cxnChg>
      </pc:sldChg>
      <pc:sldChg chg="addSp delSp modSp add mod setBg">
        <pc:chgData name="Suresh Kumar" userId="c40c3c1f43e766ba" providerId="LiveId" clId="{12A28BE8-D366-48BE-98F3-2BE2C91BE90F}" dt="2022-12-22T08:38:05.085" v="968" actId="14100"/>
        <pc:sldMkLst>
          <pc:docMk/>
          <pc:sldMk cId="120563607" sldId="400"/>
        </pc:sldMkLst>
        <pc:spChg chg="mod">
          <ac:chgData name="Suresh Kumar" userId="c40c3c1f43e766ba" providerId="LiveId" clId="{12A28BE8-D366-48BE-98F3-2BE2C91BE90F}" dt="2022-12-22T08:37:54.909" v="966" actId="26606"/>
          <ac:spMkLst>
            <pc:docMk/>
            <pc:sldMk cId="120563607" sldId="400"/>
            <ac:spMk id="2" creationId="{00000000-0000-0000-0000-000000000000}"/>
          </ac:spMkLst>
        </pc:spChg>
        <pc:spChg chg="del">
          <ac:chgData name="Suresh Kumar" userId="c40c3c1f43e766ba" providerId="LiveId" clId="{12A28BE8-D366-48BE-98F3-2BE2C91BE90F}" dt="2022-12-22T08:37:54.909" v="966" actId="26606"/>
          <ac:spMkLst>
            <pc:docMk/>
            <pc:sldMk cId="120563607" sldId="400"/>
            <ac:spMk id="12" creationId="{BACC6370-2D7E-4714-9D71-7542949D7D5D}"/>
          </ac:spMkLst>
        </pc:spChg>
        <pc:spChg chg="del">
          <ac:chgData name="Suresh Kumar" userId="c40c3c1f43e766ba" providerId="LiveId" clId="{12A28BE8-D366-48BE-98F3-2BE2C91BE90F}" dt="2022-12-22T08:37:54.909" v="966" actId="26606"/>
          <ac:spMkLst>
            <pc:docMk/>
            <pc:sldMk cId="120563607" sldId="400"/>
            <ac:spMk id="14" creationId="{256B2C21-A230-48C0-8DF1-C46611373C44}"/>
          </ac:spMkLst>
        </pc:spChg>
        <pc:spChg chg="del">
          <ac:chgData name="Suresh Kumar" userId="c40c3c1f43e766ba" providerId="LiveId" clId="{12A28BE8-D366-48BE-98F3-2BE2C91BE90F}" dt="2022-12-22T08:37:54.909" v="966" actId="26606"/>
          <ac:spMkLst>
            <pc:docMk/>
            <pc:sldMk cId="120563607" sldId="400"/>
            <ac:spMk id="16" creationId="{3847E18C-932D-4C95-AABA-FEC7C9499AD7}"/>
          </ac:spMkLst>
        </pc:spChg>
        <pc:spChg chg="del">
          <ac:chgData name="Suresh Kumar" userId="c40c3c1f43e766ba" providerId="LiveId" clId="{12A28BE8-D366-48BE-98F3-2BE2C91BE90F}" dt="2022-12-22T08:37:54.909" v="966" actId="26606"/>
          <ac:spMkLst>
            <pc:docMk/>
            <pc:sldMk cId="120563607" sldId="400"/>
            <ac:spMk id="18" creationId="{3150CB11-0C61-439E-910F-5787759E72A0}"/>
          </ac:spMkLst>
        </pc:spChg>
        <pc:spChg chg="del">
          <ac:chgData name="Suresh Kumar" userId="c40c3c1f43e766ba" providerId="LiveId" clId="{12A28BE8-D366-48BE-98F3-2BE2C91BE90F}" dt="2022-12-22T08:37:54.909" v="966" actId="26606"/>
          <ac:spMkLst>
            <pc:docMk/>
            <pc:sldMk cId="120563607" sldId="400"/>
            <ac:spMk id="20" creationId="{43F8A58B-5155-44CE-A5FF-7647B47D0A7A}"/>
          </ac:spMkLst>
        </pc:spChg>
        <pc:spChg chg="del">
          <ac:chgData name="Suresh Kumar" userId="c40c3c1f43e766ba" providerId="LiveId" clId="{12A28BE8-D366-48BE-98F3-2BE2C91BE90F}" dt="2022-12-22T08:37:54.909" v="966" actId="26606"/>
          <ac:spMkLst>
            <pc:docMk/>
            <pc:sldMk cId="120563607" sldId="400"/>
            <ac:spMk id="22" creationId="{443F2ACA-E6D6-4028-82DD-F03C262D5DE6}"/>
          </ac:spMkLst>
        </pc:spChg>
        <pc:spChg chg="add">
          <ac:chgData name="Suresh Kumar" userId="c40c3c1f43e766ba" providerId="LiveId" clId="{12A28BE8-D366-48BE-98F3-2BE2C91BE90F}" dt="2022-12-22T08:37:54.909" v="966" actId="26606"/>
          <ac:spMkLst>
            <pc:docMk/>
            <pc:sldMk cId="120563607" sldId="400"/>
            <ac:spMk id="27" creationId="{21C69525-1BE4-4BA0-A23C-3BB6C162EFB9}"/>
          </ac:spMkLst>
        </pc:spChg>
        <pc:graphicFrameChg chg="mod modGraphic">
          <ac:chgData name="Suresh Kumar" userId="c40c3c1f43e766ba" providerId="LiveId" clId="{12A28BE8-D366-48BE-98F3-2BE2C91BE90F}" dt="2022-12-22T08:38:05.085" v="968" actId="14100"/>
          <ac:graphicFrameMkLst>
            <pc:docMk/>
            <pc:sldMk cId="120563607" sldId="400"/>
            <ac:graphicFrameMk id="8" creationId="{6AAB9150-7084-2CAE-B72C-68696237FC23}"/>
          </ac:graphicFrameMkLst>
        </pc:graphicFrameChg>
        <pc:cxnChg chg="add">
          <ac:chgData name="Suresh Kumar" userId="c40c3c1f43e766ba" providerId="LiveId" clId="{12A28BE8-D366-48BE-98F3-2BE2C91BE90F}" dt="2022-12-22T08:37:54.909" v="966" actId="26606"/>
          <ac:cxnSpMkLst>
            <pc:docMk/>
            <pc:sldMk cId="120563607" sldId="400"/>
            <ac:cxnSpMk id="29" creationId="{B68AF875-C18B-4B48-AE4C-A63FD3CEFB11}"/>
          </ac:cxnSpMkLst>
        </pc:cxnChg>
      </pc:sldChg>
      <pc:sldChg chg="addSp delSp modSp add mod setBg">
        <pc:chgData name="Suresh Kumar" userId="c40c3c1f43e766ba" providerId="LiveId" clId="{12A28BE8-D366-48BE-98F3-2BE2C91BE90F}" dt="2022-12-22T08:39:07.489" v="1011" actId="14100"/>
        <pc:sldMkLst>
          <pc:docMk/>
          <pc:sldMk cId="4088291043" sldId="401"/>
        </pc:sldMkLst>
        <pc:spChg chg="add del">
          <ac:chgData name="Suresh Kumar" userId="c40c3c1f43e766ba" providerId="LiveId" clId="{12A28BE8-D366-48BE-98F3-2BE2C91BE90F}" dt="2022-12-22T08:38:29.362" v="973" actId="26606"/>
          <ac:spMkLst>
            <pc:docMk/>
            <pc:sldMk cId="4088291043" sldId="401"/>
            <ac:spMk id="72" creationId="{DE61673E-FAAA-4AEE-8D32-5CAC93CD9555}"/>
          </ac:spMkLst>
        </pc:spChg>
        <pc:spChg chg="add del">
          <ac:chgData name="Suresh Kumar" userId="c40c3c1f43e766ba" providerId="LiveId" clId="{12A28BE8-D366-48BE-98F3-2BE2C91BE90F}" dt="2022-12-22T08:38:29.362" v="973" actId="26606"/>
          <ac:spMkLst>
            <pc:docMk/>
            <pc:sldMk cId="4088291043" sldId="401"/>
            <ac:spMk id="74" creationId="{259279FE-5810-440F-B799-25803A014151}"/>
          </ac:spMkLst>
        </pc:spChg>
        <pc:spChg chg="add del">
          <ac:chgData name="Suresh Kumar" userId="c40c3c1f43e766ba" providerId="LiveId" clId="{12A28BE8-D366-48BE-98F3-2BE2C91BE90F}" dt="2022-12-22T08:38:29.362" v="973" actId="26606"/>
          <ac:spMkLst>
            <pc:docMk/>
            <pc:sldMk cId="4088291043" sldId="401"/>
            <ac:spMk id="76" creationId="{95ABD4F1-A860-48A4-84CD-EB40E1FC7827}"/>
          </ac:spMkLst>
        </pc:spChg>
        <pc:spChg chg="add del">
          <ac:chgData name="Suresh Kumar" userId="c40c3c1f43e766ba" providerId="LiveId" clId="{12A28BE8-D366-48BE-98F3-2BE2C91BE90F}" dt="2022-12-22T08:38:29.362" v="973" actId="26606"/>
          <ac:spMkLst>
            <pc:docMk/>
            <pc:sldMk cId="4088291043" sldId="401"/>
            <ac:spMk id="78" creationId="{91D8C0F2-1D8A-4908-857F-3DE6B0823831}"/>
          </ac:spMkLst>
        </pc:spChg>
        <pc:spChg chg="add del">
          <ac:chgData name="Suresh Kumar" userId="c40c3c1f43e766ba" providerId="LiveId" clId="{12A28BE8-D366-48BE-98F3-2BE2C91BE90F}" dt="2022-12-22T08:38:29.362" v="973" actId="26606"/>
          <ac:spMkLst>
            <pc:docMk/>
            <pc:sldMk cId="4088291043" sldId="401"/>
            <ac:spMk id="80" creationId="{1730E5F0-AD6E-4049-8FAB-A4D82343DCD5}"/>
          </ac:spMkLst>
        </pc:spChg>
        <pc:spChg chg="mod">
          <ac:chgData name="Suresh Kumar" userId="c40c3c1f43e766ba" providerId="LiveId" clId="{12A28BE8-D366-48BE-98F3-2BE2C91BE90F}" dt="2022-12-22T08:38:29.362" v="973" actId="26606"/>
          <ac:spMkLst>
            <pc:docMk/>
            <pc:sldMk cId="4088291043" sldId="401"/>
            <ac:spMk id="66562" creationId="{00000000-0000-0000-0000-000000000000}"/>
          </ac:spMkLst>
        </pc:spChg>
        <pc:spChg chg="add del mod">
          <ac:chgData name="Suresh Kumar" userId="c40c3c1f43e766ba" providerId="LiveId" clId="{12A28BE8-D366-48BE-98F3-2BE2C91BE90F}" dt="2022-12-22T08:38:29.362" v="973" actId="26606"/>
          <ac:spMkLst>
            <pc:docMk/>
            <pc:sldMk cId="4088291043" sldId="401"/>
            <ac:spMk id="66563" creationId="{00000000-0000-0000-0000-000000000000}"/>
          </ac:spMkLst>
        </pc:spChg>
        <pc:spChg chg="add del">
          <ac:chgData name="Suresh Kumar" userId="c40c3c1f43e766ba" providerId="LiveId" clId="{12A28BE8-D366-48BE-98F3-2BE2C91BE90F}" dt="2022-12-22T08:38:20.545" v="970" actId="26606"/>
          <ac:spMkLst>
            <pc:docMk/>
            <pc:sldMk cId="4088291043" sldId="401"/>
            <ac:spMk id="66568" creationId="{063F27BC-7079-4FF7-8F7C-ABC82FA3C247}"/>
          </ac:spMkLst>
        </pc:spChg>
        <pc:spChg chg="add del">
          <ac:chgData name="Suresh Kumar" userId="c40c3c1f43e766ba" providerId="LiveId" clId="{12A28BE8-D366-48BE-98F3-2BE2C91BE90F}" dt="2022-12-22T08:38:29.358" v="972" actId="26606"/>
          <ac:spMkLst>
            <pc:docMk/>
            <pc:sldMk cId="4088291043" sldId="401"/>
            <ac:spMk id="66569" creationId="{DBDA151C-5770-45E4-AAFF-59E7F403866D}"/>
          </ac:spMkLst>
        </pc:spChg>
        <pc:spChg chg="add">
          <ac:chgData name="Suresh Kumar" userId="c40c3c1f43e766ba" providerId="LiveId" clId="{12A28BE8-D366-48BE-98F3-2BE2C91BE90F}" dt="2022-12-22T08:38:29.362" v="973" actId="26606"/>
          <ac:spMkLst>
            <pc:docMk/>
            <pc:sldMk cId="4088291043" sldId="401"/>
            <ac:spMk id="66573" creationId="{DBDA151C-5770-45E4-AAFF-59E7F403866D}"/>
          </ac:spMkLst>
        </pc:spChg>
        <pc:spChg chg="add mod">
          <ac:chgData name="Suresh Kumar" userId="c40c3c1f43e766ba" providerId="LiveId" clId="{12A28BE8-D366-48BE-98F3-2BE2C91BE90F}" dt="2022-12-22T08:39:07.489" v="1011" actId="14100"/>
          <ac:spMkLst>
            <pc:docMk/>
            <pc:sldMk cId="4088291043" sldId="401"/>
            <ac:spMk id="66575" creationId="{00000000-0000-0000-0000-000000000000}"/>
          </ac:spMkLst>
        </pc:spChg>
        <pc:graphicFrameChg chg="add del">
          <ac:chgData name="Suresh Kumar" userId="c40c3c1f43e766ba" providerId="LiveId" clId="{12A28BE8-D366-48BE-98F3-2BE2C91BE90F}" dt="2022-12-22T08:38:29.358" v="972" actId="26606"/>
          <ac:graphicFrameMkLst>
            <pc:docMk/>
            <pc:sldMk cId="4088291043" sldId="401"/>
            <ac:graphicFrameMk id="66565" creationId="{1CF8CF3E-3E89-042C-4CA4-80C20B5C4290}"/>
          </ac:graphicFrameMkLst>
        </pc:graphicFrameChg>
        <pc:cxnChg chg="add del">
          <ac:chgData name="Suresh Kumar" userId="c40c3c1f43e766ba" providerId="LiveId" clId="{12A28BE8-D366-48BE-98F3-2BE2C91BE90F}" dt="2022-12-22T08:38:20.545" v="970" actId="26606"/>
          <ac:cxnSpMkLst>
            <pc:docMk/>
            <pc:sldMk cId="4088291043" sldId="401"/>
            <ac:cxnSpMk id="66570" creationId="{61AF2F3F-06F0-42E3-8F72-36BEDCB694FC}"/>
          </ac:cxnSpMkLst>
        </pc:cxnChg>
        <pc:cxnChg chg="add del">
          <ac:chgData name="Suresh Kumar" userId="c40c3c1f43e766ba" providerId="LiveId" clId="{12A28BE8-D366-48BE-98F3-2BE2C91BE90F}" dt="2022-12-22T08:38:29.358" v="972" actId="26606"/>
          <ac:cxnSpMkLst>
            <pc:docMk/>
            <pc:sldMk cId="4088291043" sldId="401"/>
            <ac:cxnSpMk id="66571" creationId="{B209265E-E0D7-493B-97CE-2263D50C3F0A}"/>
          </ac:cxnSpMkLst>
        </pc:cxnChg>
        <pc:cxnChg chg="add">
          <ac:chgData name="Suresh Kumar" userId="c40c3c1f43e766ba" providerId="LiveId" clId="{12A28BE8-D366-48BE-98F3-2BE2C91BE90F}" dt="2022-12-22T08:38:29.362" v="973" actId="26606"/>
          <ac:cxnSpMkLst>
            <pc:docMk/>
            <pc:sldMk cId="4088291043" sldId="401"/>
            <ac:cxnSpMk id="66574" creationId="{B209265E-E0D7-493B-97CE-2263D50C3F0A}"/>
          </ac:cxnSpMkLst>
        </pc:cxnChg>
      </pc:sldChg>
      <pc:sldChg chg="addSp delSp modSp add mod setBg">
        <pc:chgData name="Suresh Kumar" userId="c40c3c1f43e766ba" providerId="LiveId" clId="{12A28BE8-D366-48BE-98F3-2BE2C91BE90F}" dt="2022-12-22T08:39:51.919" v="1018" actId="27636"/>
        <pc:sldMkLst>
          <pc:docMk/>
          <pc:sldMk cId="2012441254" sldId="402"/>
        </pc:sldMkLst>
        <pc:spChg chg="del">
          <ac:chgData name="Suresh Kumar" userId="c40c3c1f43e766ba" providerId="LiveId" clId="{12A28BE8-D366-48BE-98F3-2BE2C91BE90F}" dt="2022-12-22T08:39:40.760" v="1014" actId="26606"/>
          <ac:spMkLst>
            <pc:docMk/>
            <pc:sldMk cId="2012441254" sldId="402"/>
            <ac:spMk id="72" creationId="{DE61673E-FAAA-4AEE-8D32-5CAC93CD9555}"/>
          </ac:spMkLst>
        </pc:spChg>
        <pc:spChg chg="del">
          <ac:chgData name="Suresh Kumar" userId="c40c3c1f43e766ba" providerId="LiveId" clId="{12A28BE8-D366-48BE-98F3-2BE2C91BE90F}" dt="2022-12-22T08:39:40.760" v="1014" actId="26606"/>
          <ac:spMkLst>
            <pc:docMk/>
            <pc:sldMk cId="2012441254" sldId="402"/>
            <ac:spMk id="74" creationId="{259279FE-5810-440F-B799-25803A014151}"/>
          </ac:spMkLst>
        </pc:spChg>
        <pc:spChg chg="del">
          <ac:chgData name="Suresh Kumar" userId="c40c3c1f43e766ba" providerId="LiveId" clId="{12A28BE8-D366-48BE-98F3-2BE2C91BE90F}" dt="2022-12-22T08:39:40.760" v="1014" actId="26606"/>
          <ac:spMkLst>
            <pc:docMk/>
            <pc:sldMk cId="2012441254" sldId="402"/>
            <ac:spMk id="76" creationId="{95ABD4F1-A860-48A4-84CD-EB40E1FC7827}"/>
          </ac:spMkLst>
        </pc:spChg>
        <pc:spChg chg="del">
          <ac:chgData name="Suresh Kumar" userId="c40c3c1f43e766ba" providerId="LiveId" clId="{12A28BE8-D366-48BE-98F3-2BE2C91BE90F}" dt="2022-12-22T08:39:40.760" v="1014" actId="26606"/>
          <ac:spMkLst>
            <pc:docMk/>
            <pc:sldMk cId="2012441254" sldId="402"/>
            <ac:spMk id="78" creationId="{91D8C0F2-1D8A-4908-857F-3DE6B0823831}"/>
          </ac:spMkLst>
        </pc:spChg>
        <pc:spChg chg="del">
          <ac:chgData name="Suresh Kumar" userId="c40c3c1f43e766ba" providerId="LiveId" clId="{12A28BE8-D366-48BE-98F3-2BE2C91BE90F}" dt="2022-12-22T08:39:40.760" v="1014" actId="26606"/>
          <ac:spMkLst>
            <pc:docMk/>
            <pc:sldMk cId="2012441254" sldId="402"/>
            <ac:spMk id="80" creationId="{1730E5F0-AD6E-4049-8FAB-A4D82343DCD5}"/>
          </ac:spMkLst>
        </pc:spChg>
        <pc:spChg chg="mod">
          <ac:chgData name="Suresh Kumar" userId="c40c3c1f43e766ba" providerId="LiveId" clId="{12A28BE8-D366-48BE-98F3-2BE2C91BE90F}" dt="2022-12-22T08:39:40.760" v="1014" actId="26606"/>
          <ac:spMkLst>
            <pc:docMk/>
            <pc:sldMk cId="2012441254" sldId="402"/>
            <ac:spMk id="68610" creationId="{00000000-0000-0000-0000-000000000000}"/>
          </ac:spMkLst>
        </pc:spChg>
        <pc:spChg chg="mod">
          <ac:chgData name="Suresh Kumar" userId="c40c3c1f43e766ba" providerId="LiveId" clId="{12A28BE8-D366-48BE-98F3-2BE2C91BE90F}" dt="2022-12-22T08:39:51.919" v="1018" actId="27636"/>
          <ac:spMkLst>
            <pc:docMk/>
            <pc:sldMk cId="2012441254" sldId="402"/>
            <ac:spMk id="68611" creationId="{00000000-0000-0000-0000-000000000000}"/>
          </ac:spMkLst>
        </pc:spChg>
        <pc:spChg chg="add">
          <ac:chgData name="Suresh Kumar" userId="c40c3c1f43e766ba" providerId="LiveId" clId="{12A28BE8-D366-48BE-98F3-2BE2C91BE90F}" dt="2022-12-22T08:39:40.760" v="1014" actId="26606"/>
          <ac:spMkLst>
            <pc:docMk/>
            <pc:sldMk cId="2012441254" sldId="402"/>
            <ac:spMk id="68616" creationId="{DBDA151C-5770-45E4-AAFF-59E7F403866D}"/>
          </ac:spMkLst>
        </pc:spChg>
        <pc:cxnChg chg="add">
          <ac:chgData name="Suresh Kumar" userId="c40c3c1f43e766ba" providerId="LiveId" clId="{12A28BE8-D366-48BE-98F3-2BE2C91BE90F}" dt="2022-12-22T08:39:40.760" v="1014" actId="26606"/>
          <ac:cxnSpMkLst>
            <pc:docMk/>
            <pc:sldMk cId="2012441254" sldId="402"/>
            <ac:cxnSpMk id="68618" creationId="{10694E1F-471C-4340-BE4B-28F2BF7D7A91}"/>
          </ac:cxnSpMkLst>
        </pc:cxnChg>
      </pc:sldChg>
      <pc:sldChg chg="addSp delSp modSp add mod setBg">
        <pc:chgData name="Suresh Kumar" userId="c40c3c1f43e766ba" providerId="LiveId" clId="{12A28BE8-D366-48BE-98F3-2BE2C91BE90F}" dt="2022-12-22T08:41:52.419" v="1046" actId="14100"/>
        <pc:sldMkLst>
          <pc:docMk/>
          <pc:sldMk cId="2214709099" sldId="403"/>
        </pc:sldMkLst>
        <pc:spChg chg="mod">
          <ac:chgData name="Suresh Kumar" userId="c40c3c1f43e766ba" providerId="LiveId" clId="{12A28BE8-D366-48BE-98F3-2BE2C91BE90F}" dt="2022-12-22T08:41:52.419" v="1046" actId="14100"/>
          <ac:spMkLst>
            <pc:docMk/>
            <pc:sldMk cId="2214709099" sldId="403"/>
            <ac:spMk id="2" creationId="{97D64BA3-A8B5-8ADF-E019-9DF8311F7154}"/>
          </ac:spMkLst>
        </pc:spChg>
        <pc:spChg chg="del">
          <ac:chgData name="Suresh Kumar" userId="c40c3c1f43e766ba" providerId="LiveId" clId="{12A28BE8-D366-48BE-98F3-2BE2C91BE90F}" dt="2022-12-22T08:41:15.394" v="1024" actId="26606"/>
          <ac:spMkLst>
            <pc:docMk/>
            <pc:sldMk cId="2214709099" sldId="403"/>
            <ac:spMk id="9" creationId="{DC8C3900-B8A1-4965-88E6-CBCBFE067207}"/>
          </ac:spMkLst>
        </pc:spChg>
        <pc:spChg chg="add">
          <ac:chgData name="Suresh Kumar" userId="c40c3c1f43e766ba" providerId="LiveId" clId="{12A28BE8-D366-48BE-98F3-2BE2C91BE90F}" dt="2022-12-22T08:41:15.394" v="1024" actId="26606"/>
          <ac:spMkLst>
            <pc:docMk/>
            <pc:sldMk cId="2214709099" sldId="403"/>
            <ac:spMk id="16" creationId="{CFD1D2CD-954D-4C4D-B505-05EAD159B230}"/>
          </ac:spMkLst>
        </pc:spChg>
        <pc:cxnChg chg="add">
          <ac:chgData name="Suresh Kumar" userId="c40c3c1f43e766ba" providerId="LiveId" clId="{12A28BE8-D366-48BE-98F3-2BE2C91BE90F}" dt="2022-12-22T08:41:15.394" v="1024" actId="26606"/>
          <ac:cxnSpMkLst>
            <pc:docMk/>
            <pc:sldMk cId="2214709099" sldId="403"/>
            <ac:cxnSpMk id="14" creationId="{F209B62C-3402-4623-9A7C-AA048B56F8C3}"/>
          </ac:cxnSpMkLst>
        </pc:cxnChg>
        <pc:cxnChg chg="add">
          <ac:chgData name="Suresh Kumar" userId="c40c3c1f43e766ba" providerId="LiveId" clId="{12A28BE8-D366-48BE-98F3-2BE2C91BE90F}" dt="2022-12-22T08:41:15.394" v="1024" actId="26606"/>
          <ac:cxnSpMkLst>
            <pc:docMk/>
            <pc:sldMk cId="2214709099" sldId="403"/>
            <ac:cxnSpMk id="18" creationId="{D132AEA7-A24A-45A9-BF8F-D0AFF34DF68C}"/>
          </ac:cxnSpMkLst>
        </pc:cxnChg>
      </pc:sldChg>
      <pc:sldChg chg="modSp new mod">
        <pc:chgData name="Suresh Kumar" userId="c40c3c1f43e766ba" providerId="LiveId" clId="{12A28BE8-D366-48BE-98F3-2BE2C91BE90F}" dt="2022-12-22T08:28:07.476" v="798" actId="403"/>
        <pc:sldMkLst>
          <pc:docMk/>
          <pc:sldMk cId="2787111186" sldId="404"/>
        </pc:sldMkLst>
        <pc:spChg chg="mod">
          <ac:chgData name="Suresh Kumar" userId="c40c3c1f43e766ba" providerId="LiveId" clId="{12A28BE8-D366-48BE-98F3-2BE2C91BE90F}" dt="2022-12-22T08:28:07.476" v="798" actId="403"/>
          <ac:spMkLst>
            <pc:docMk/>
            <pc:sldMk cId="2787111186" sldId="404"/>
            <ac:spMk id="2" creationId="{6C8EBAA2-4966-3339-12AB-F12DA1F6E074}"/>
          </ac:spMkLst>
        </pc:spChg>
        <pc:spChg chg="mod">
          <ac:chgData name="Suresh Kumar" userId="c40c3c1f43e766ba" providerId="LiveId" clId="{12A28BE8-D366-48BE-98F3-2BE2C91BE90F}" dt="2022-12-22T08:27:54.522" v="797" actId="403"/>
          <ac:spMkLst>
            <pc:docMk/>
            <pc:sldMk cId="2787111186" sldId="404"/>
            <ac:spMk id="3" creationId="{5C233DB8-7128-896F-F2B0-79F18CAB75BD}"/>
          </ac:spMkLst>
        </pc:spChg>
      </pc:sldChg>
      <pc:sldChg chg="modSp new mod">
        <pc:chgData name="Suresh Kumar" userId="c40c3c1f43e766ba" providerId="LiveId" clId="{12A28BE8-D366-48BE-98F3-2BE2C91BE90F}" dt="2022-12-22T08:16:35.728" v="526" actId="207"/>
        <pc:sldMkLst>
          <pc:docMk/>
          <pc:sldMk cId="1977486249" sldId="405"/>
        </pc:sldMkLst>
        <pc:spChg chg="mod">
          <ac:chgData name="Suresh Kumar" userId="c40c3c1f43e766ba" providerId="LiveId" clId="{12A28BE8-D366-48BE-98F3-2BE2C91BE90F}" dt="2022-12-22T08:15:13.288" v="523" actId="14100"/>
          <ac:spMkLst>
            <pc:docMk/>
            <pc:sldMk cId="1977486249" sldId="405"/>
            <ac:spMk id="2" creationId="{45DE804D-D383-6222-2D98-E5B20BA1F408}"/>
          </ac:spMkLst>
        </pc:spChg>
        <pc:spChg chg="mod">
          <ac:chgData name="Suresh Kumar" userId="c40c3c1f43e766ba" providerId="LiveId" clId="{12A28BE8-D366-48BE-98F3-2BE2C91BE90F}" dt="2022-12-22T08:16:35.728" v="526" actId="207"/>
          <ac:spMkLst>
            <pc:docMk/>
            <pc:sldMk cId="1977486249" sldId="405"/>
            <ac:spMk id="3" creationId="{8B18EC0C-0948-75BB-AC79-D2D6004494C2}"/>
          </ac:spMkLst>
        </pc:spChg>
      </pc:sldChg>
      <pc:sldChg chg="addSp delSp modSp new mod setBg modClrScheme chgLayout">
        <pc:chgData name="Suresh Kumar" userId="c40c3c1f43e766ba" providerId="LiveId" clId="{12A28BE8-D366-48BE-98F3-2BE2C91BE90F}" dt="2022-12-22T08:30:22.932" v="815" actId="1076"/>
        <pc:sldMkLst>
          <pc:docMk/>
          <pc:sldMk cId="3024984663" sldId="406"/>
        </pc:sldMkLst>
        <pc:spChg chg="del mod ord">
          <ac:chgData name="Suresh Kumar" userId="c40c3c1f43e766ba" providerId="LiveId" clId="{12A28BE8-D366-48BE-98F3-2BE2C91BE90F}" dt="2022-12-22T08:29:37.420" v="800" actId="700"/>
          <ac:spMkLst>
            <pc:docMk/>
            <pc:sldMk cId="3024984663" sldId="406"/>
            <ac:spMk id="2" creationId="{E1D40CBF-0856-1491-7AA3-92DCE1084FF6}"/>
          </ac:spMkLst>
        </pc:spChg>
        <pc:spChg chg="del mod ord">
          <ac:chgData name="Suresh Kumar" userId="c40c3c1f43e766ba" providerId="LiveId" clId="{12A28BE8-D366-48BE-98F3-2BE2C91BE90F}" dt="2022-12-22T08:29:37.420" v="800" actId="700"/>
          <ac:spMkLst>
            <pc:docMk/>
            <pc:sldMk cId="3024984663" sldId="406"/>
            <ac:spMk id="3" creationId="{E888F896-BA73-9984-C231-68A655067167}"/>
          </ac:spMkLst>
        </pc:spChg>
        <pc:spChg chg="add mod ord">
          <ac:chgData name="Suresh Kumar" userId="c40c3c1f43e766ba" providerId="LiveId" clId="{12A28BE8-D366-48BE-98F3-2BE2C91BE90F}" dt="2022-12-22T08:30:22.932" v="815" actId="1076"/>
          <ac:spMkLst>
            <pc:docMk/>
            <pc:sldMk cId="3024984663" sldId="406"/>
            <ac:spMk id="4" creationId="{79645BB0-9F38-2805-13EC-88CBF7EBD87A}"/>
          </ac:spMkLst>
        </pc:spChg>
        <pc:spChg chg="add del mod ord">
          <ac:chgData name="Suresh Kumar" userId="c40c3c1f43e766ba" providerId="LiveId" clId="{12A28BE8-D366-48BE-98F3-2BE2C91BE90F}" dt="2022-12-22T08:29:52.837" v="811" actId="21"/>
          <ac:spMkLst>
            <pc:docMk/>
            <pc:sldMk cId="3024984663" sldId="406"/>
            <ac:spMk id="5" creationId="{FA8BD98E-D448-61B5-2CE3-77219A604E76}"/>
          </ac:spMkLst>
        </pc:spChg>
        <pc:spChg chg="add">
          <ac:chgData name="Suresh Kumar" userId="c40c3c1f43e766ba" providerId="LiveId" clId="{12A28BE8-D366-48BE-98F3-2BE2C91BE90F}" dt="2022-12-22T08:30:11.559" v="812" actId="26606"/>
          <ac:spMkLst>
            <pc:docMk/>
            <pc:sldMk cId="3024984663" sldId="406"/>
            <ac:spMk id="9" creationId="{19F9BF86-FE94-4517-B97D-026C7515E589}"/>
          </ac:spMkLst>
        </pc:spChg>
        <pc:cxnChg chg="add">
          <ac:chgData name="Suresh Kumar" userId="c40c3c1f43e766ba" providerId="LiveId" clId="{12A28BE8-D366-48BE-98F3-2BE2C91BE90F}" dt="2022-12-22T08:30:11.559" v="812" actId="26606"/>
          <ac:cxnSpMkLst>
            <pc:docMk/>
            <pc:sldMk cId="3024984663" sldId="406"/>
            <ac:cxnSpMk id="11" creationId="{84EE7F79-08E8-405E-9B6D-B1560F348480}"/>
          </ac:cxnSpMkLst>
        </pc:cxnChg>
      </pc:sldChg>
      <pc:sldChg chg="addSp delSp modSp new mod setBg">
        <pc:chgData name="Suresh Kumar" userId="c40c3c1f43e766ba" providerId="LiveId" clId="{12A28BE8-D366-48BE-98F3-2BE2C91BE90F}" dt="2022-12-22T08:53:18.858" v="1439" actId="113"/>
        <pc:sldMkLst>
          <pc:docMk/>
          <pc:sldMk cId="3186499717" sldId="407"/>
        </pc:sldMkLst>
        <pc:spChg chg="mod">
          <ac:chgData name="Suresh Kumar" userId="c40c3c1f43e766ba" providerId="LiveId" clId="{12A28BE8-D366-48BE-98F3-2BE2C91BE90F}" dt="2022-12-22T08:52:32.041" v="1429" actId="26606"/>
          <ac:spMkLst>
            <pc:docMk/>
            <pc:sldMk cId="3186499717" sldId="407"/>
            <ac:spMk id="2" creationId="{18DB0430-4738-38AD-D942-13F4832FFC62}"/>
          </ac:spMkLst>
        </pc:spChg>
        <pc:spChg chg="mod">
          <ac:chgData name="Suresh Kumar" userId="c40c3c1f43e766ba" providerId="LiveId" clId="{12A28BE8-D366-48BE-98F3-2BE2C91BE90F}" dt="2022-12-22T08:53:18.858" v="1439" actId="113"/>
          <ac:spMkLst>
            <pc:docMk/>
            <pc:sldMk cId="3186499717" sldId="407"/>
            <ac:spMk id="3" creationId="{1A6162AB-F3F5-E723-4998-AA9FAFBD38F3}"/>
          </ac:spMkLst>
        </pc:spChg>
        <pc:spChg chg="add del">
          <ac:chgData name="Suresh Kumar" userId="c40c3c1f43e766ba" providerId="LiveId" clId="{12A28BE8-D366-48BE-98F3-2BE2C91BE90F}" dt="2022-12-22T08:52:32.041" v="1429" actId="26606"/>
          <ac:spMkLst>
            <pc:docMk/>
            <pc:sldMk cId="3186499717" sldId="407"/>
            <ac:spMk id="8" creationId="{DBDA151C-5770-45E4-AAFF-59E7F403866D}"/>
          </ac:spMkLst>
        </pc:spChg>
        <pc:spChg chg="add del">
          <ac:chgData name="Suresh Kumar" userId="c40c3c1f43e766ba" providerId="LiveId" clId="{12A28BE8-D366-48BE-98F3-2BE2C91BE90F}" dt="2022-12-22T08:52:32.037" v="1428" actId="26606"/>
          <ac:spMkLst>
            <pc:docMk/>
            <pc:sldMk cId="3186499717" sldId="407"/>
            <ac:spMk id="15" creationId="{DBDA151C-5770-45E4-AAFF-59E7F403866D}"/>
          </ac:spMkLst>
        </pc:spChg>
        <pc:spChg chg="add">
          <ac:chgData name="Suresh Kumar" userId="c40c3c1f43e766ba" providerId="LiveId" clId="{12A28BE8-D366-48BE-98F3-2BE2C91BE90F}" dt="2022-12-22T08:52:32.041" v="1429" actId="26606"/>
          <ac:spMkLst>
            <pc:docMk/>
            <pc:sldMk cId="3186499717" sldId="407"/>
            <ac:spMk id="19" creationId="{DBDA151C-5770-45E4-AAFF-59E7F403866D}"/>
          </ac:spMkLst>
        </pc:spChg>
        <pc:cxnChg chg="add del">
          <ac:chgData name="Suresh Kumar" userId="c40c3c1f43e766ba" providerId="LiveId" clId="{12A28BE8-D366-48BE-98F3-2BE2C91BE90F}" dt="2022-12-22T08:52:32.041" v="1429" actId="26606"/>
          <ac:cxnSpMkLst>
            <pc:docMk/>
            <pc:sldMk cId="3186499717" sldId="407"/>
            <ac:cxnSpMk id="10" creationId="{9BDAFE29-04A0-463D-818A-CF92F3272E21}"/>
          </ac:cxnSpMkLst>
        </pc:cxnChg>
        <pc:cxnChg chg="add del">
          <ac:chgData name="Suresh Kumar" userId="c40c3c1f43e766ba" providerId="LiveId" clId="{12A28BE8-D366-48BE-98F3-2BE2C91BE90F}" dt="2022-12-22T08:52:32.037" v="1428" actId="26606"/>
          <ac:cxnSpMkLst>
            <pc:docMk/>
            <pc:sldMk cId="3186499717" sldId="407"/>
            <ac:cxnSpMk id="17" creationId="{9BDAFE29-04A0-463D-818A-CF92F3272E21}"/>
          </ac:cxnSpMkLst>
        </pc:cxnChg>
        <pc:cxnChg chg="add">
          <ac:chgData name="Suresh Kumar" userId="c40c3c1f43e766ba" providerId="LiveId" clId="{12A28BE8-D366-48BE-98F3-2BE2C91BE90F}" dt="2022-12-22T08:52:32.041" v="1429" actId="26606"/>
          <ac:cxnSpMkLst>
            <pc:docMk/>
            <pc:sldMk cId="3186499717" sldId="407"/>
            <ac:cxnSpMk id="20" creationId="{B209265E-E0D7-493B-97CE-2263D50C3F0A}"/>
          </ac:cxnSpMkLst>
        </pc:cxnChg>
      </pc:sldChg>
      <pc:sldChg chg="addSp delSp modSp new mod">
        <pc:chgData name="Suresh Kumar" userId="c40c3c1f43e766ba" providerId="LiveId" clId="{12A28BE8-D366-48BE-98F3-2BE2C91BE90F}" dt="2022-12-22T09:01:06.865" v="1509" actId="14100"/>
        <pc:sldMkLst>
          <pc:docMk/>
          <pc:sldMk cId="1480901348" sldId="408"/>
        </pc:sldMkLst>
        <pc:spChg chg="mod">
          <ac:chgData name="Suresh Kumar" userId="c40c3c1f43e766ba" providerId="LiveId" clId="{12A28BE8-D366-48BE-98F3-2BE2C91BE90F}" dt="2022-12-22T08:56:33.511" v="1504" actId="20577"/>
          <ac:spMkLst>
            <pc:docMk/>
            <pc:sldMk cId="1480901348" sldId="408"/>
            <ac:spMk id="2" creationId="{B2EED468-54A8-CB06-E298-ACEB05C7DD1F}"/>
          </ac:spMkLst>
        </pc:spChg>
        <pc:spChg chg="del">
          <ac:chgData name="Suresh Kumar" userId="c40c3c1f43e766ba" providerId="LiveId" clId="{12A28BE8-D366-48BE-98F3-2BE2C91BE90F}" dt="2022-12-22T09:00:28.731" v="1505"/>
          <ac:spMkLst>
            <pc:docMk/>
            <pc:sldMk cId="1480901348" sldId="408"/>
            <ac:spMk id="3" creationId="{CD8EA6AC-507B-F529-4ED5-A6752EA30A3E}"/>
          </ac:spMkLst>
        </pc:spChg>
        <pc:picChg chg="add mod">
          <ac:chgData name="Suresh Kumar" userId="c40c3c1f43e766ba" providerId="LiveId" clId="{12A28BE8-D366-48BE-98F3-2BE2C91BE90F}" dt="2022-12-22T09:01:06.865" v="1509" actId="14100"/>
          <ac:picMkLst>
            <pc:docMk/>
            <pc:sldMk cId="1480901348" sldId="408"/>
            <ac:picMk id="4" creationId="{BE548DD4-60F1-C68D-13F7-20BA053E400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3CA78-14D3-4822-853C-BE95DAA1940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D78AA7-1E11-4BDC-80E9-BFB16297D75D}">
      <dgm:prSet/>
      <dgm:spPr>
        <a:solidFill>
          <a:schemeClr val="bg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 90% of patients, drug therapy</a:t>
          </a:r>
        </a:p>
      </dgm:t>
    </dgm:pt>
    <dgm:pt modelId="{AA14DC41-26F7-4A6B-9BF7-6F97C9A0255C}" type="parTrans" cxnId="{5B2783A1-2213-49F6-90F0-23F2F0D415FB}">
      <dgm:prSet/>
      <dgm:spPr/>
      <dgm:t>
        <a:bodyPr/>
        <a:lstStyle/>
        <a:p>
          <a:endParaRPr lang="en-US"/>
        </a:p>
      </dgm:t>
    </dgm:pt>
    <dgm:pt modelId="{27191DE1-E9E3-4F51-9F05-CE834FE79820}" type="sibTrans" cxnId="{5B2783A1-2213-49F6-90F0-23F2F0D415FB}">
      <dgm:prSet/>
      <dgm:spPr/>
      <dgm:t>
        <a:bodyPr/>
        <a:lstStyle/>
        <a:p>
          <a:endParaRPr lang="en-US"/>
        </a:p>
      </dgm:t>
    </dgm:pt>
    <dgm:pt modelId="{9BE2317D-E86B-4EFD-B022-B562759DB4BE}">
      <dgm:prSet/>
      <dgm:spPr/>
      <dgm:t>
        <a:bodyPr/>
        <a:lstStyle/>
        <a:p>
          <a:r>
            <a:rPr lang="en-US" dirty="0"/>
            <a:t>By mouth</a:t>
          </a:r>
        </a:p>
      </dgm:t>
    </dgm:pt>
    <dgm:pt modelId="{DB235425-F95D-48FF-AC05-4C76C431358A}" type="parTrans" cxnId="{8C0E8718-265E-4D80-BFEC-7CB4F8588BFB}">
      <dgm:prSet/>
      <dgm:spPr/>
      <dgm:t>
        <a:bodyPr/>
        <a:lstStyle/>
        <a:p>
          <a:endParaRPr lang="en-US"/>
        </a:p>
      </dgm:t>
    </dgm:pt>
    <dgm:pt modelId="{6B338AAD-280E-431D-9495-ACF56F5BC892}" type="sibTrans" cxnId="{8C0E8718-265E-4D80-BFEC-7CB4F8588BFB}">
      <dgm:prSet/>
      <dgm:spPr/>
      <dgm:t>
        <a:bodyPr/>
        <a:lstStyle/>
        <a:p>
          <a:endParaRPr lang="en-US"/>
        </a:p>
      </dgm:t>
    </dgm:pt>
    <dgm:pt modelId="{21029771-9731-4705-A28A-3AC2F3165983}">
      <dgm:prSet/>
      <dgm:spPr/>
      <dgm:t>
        <a:bodyPr/>
        <a:lstStyle/>
        <a:p>
          <a:r>
            <a:rPr lang="en-US" dirty="0"/>
            <a:t>By the clock ( drugs in regular fixed intervals)</a:t>
          </a:r>
        </a:p>
      </dgm:t>
    </dgm:pt>
    <dgm:pt modelId="{B7B43289-7C83-40BB-B4C3-471EC9F366D4}" type="parTrans" cxnId="{38A21212-D2F5-4500-B2C7-1E6B2F126178}">
      <dgm:prSet/>
      <dgm:spPr/>
      <dgm:t>
        <a:bodyPr/>
        <a:lstStyle/>
        <a:p>
          <a:endParaRPr lang="en-US"/>
        </a:p>
      </dgm:t>
    </dgm:pt>
    <dgm:pt modelId="{3769C2A1-346D-4B6F-ACCA-59E6DE9D2B80}" type="sibTrans" cxnId="{38A21212-D2F5-4500-B2C7-1E6B2F126178}">
      <dgm:prSet/>
      <dgm:spPr/>
      <dgm:t>
        <a:bodyPr/>
        <a:lstStyle/>
        <a:p>
          <a:endParaRPr lang="en-US"/>
        </a:p>
      </dgm:t>
    </dgm:pt>
    <dgm:pt modelId="{D6D0CD56-3B14-48E4-9431-CB63656D8E68}">
      <dgm:prSet/>
      <dgm:spPr/>
      <dgm:t>
        <a:bodyPr/>
        <a:lstStyle/>
        <a:p>
          <a:r>
            <a:rPr lang="en-US" dirty="0"/>
            <a:t>By the ladder ( Follow protocol)</a:t>
          </a:r>
        </a:p>
      </dgm:t>
    </dgm:pt>
    <dgm:pt modelId="{142CD241-8F32-490C-82FE-2E2959DE0981}" type="parTrans" cxnId="{B6845D87-DCE8-4BA0-BBF9-A567B9C5FD3F}">
      <dgm:prSet/>
      <dgm:spPr/>
      <dgm:t>
        <a:bodyPr/>
        <a:lstStyle/>
        <a:p>
          <a:endParaRPr lang="en-US"/>
        </a:p>
      </dgm:t>
    </dgm:pt>
    <dgm:pt modelId="{1BE60838-F49B-4829-8BA0-1CF770EBD8F7}" type="sibTrans" cxnId="{B6845D87-DCE8-4BA0-BBF9-A567B9C5FD3F}">
      <dgm:prSet/>
      <dgm:spPr/>
      <dgm:t>
        <a:bodyPr/>
        <a:lstStyle/>
        <a:p>
          <a:endParaRPr lang="en-US"/>
        </a:p>
      </dgm:t>
    </dgm:pt>
    <dgm:pt modelId="{B9A329A7-C92F-4051-BB5F-0DB777B5ECD2}">
      <dgm:prSet/>
      <dgm:spPr>
        <a:solidFill>
          <a:schemeClr val="bg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Invasive procedures, only when drug therapy fails.</a:t>
          </a:r>
        </a:p>
      </dgm:t>
    </dgm:pt>
    <dgm:pt modelId="{358D5C2F-FB7E-48E1-8E3E-8277EF257CEF}" type="parTrans" cxnId="{DB1EE22D-EC5D-453F-9F0D-54D48996024F}">
      <dgm:prSet/>
      <dgm:spPr/>
      <dgm:t>
        <a:bodyPr/>
        <a:lstStyle/>
        <a:p>
          <a:endParaRPr lang="en-US"/>
        </a:p>
      </dgm:t>
    </dgm:pt>
    <dgm:pt modelId="{0158985B-5CE7-4240-B8EE-78FE39083485}" type="sibTrans" cxnId="{DB1EE22D-EC5D-453F-9F0D-54D48996024F}">
      <dgm:prSet/>
      <dgm:spPr/>
      <dgm:t>
        <a:bodyPr/>
        <a:lstStyle/>
        <a:p>
          <a:endParaRPr lang="en-US"/>
        </a:p>
      </dgm:t>
    </dgm:pt>
    <dgm:pt modelId="{C04146B9-E717-4CAE-ACAC-C32D89F68777}" type="pres">
      <dgm:prSet presAssocID="{7CA3CA78-14D3-4822-853C-BE95DAA19402}" presName="linear" presStyleCnt="0">
        <dgm:presLayoutVars>
          <dgm:animLvl val="lvl"/>
          <dgm:resizeHandles val="exact"/>
        </dgm:presLayoutVars>
      </dgm:prSet>
      <dgm:spPr/>
    </dgm:pt>
    <dgm:pt modelId="{32DD6E7B-721B-46B6-9120-20259C929A7A}" type="pres">
      <dgm:prSet presAssocID="{F3D78AA7-1E11-4BDC-80E9-BFB16297D75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4341AEE-8F5A-4413-96A5-4776F586B07A}" type="pres">
      <dgm:prSet presAssocID="{F3D78AA7-1E11-4BDC-80E9-BFB16297D75D}" presName="childText" presStyleLbl="revTx" presStyleIdx="0" presStyleCnt="1">
        <dgm:presLayoutVars>
          <dgm:bulletEnabled val="1"/>
        </dgm:presLayoutVars>
      </dgm:prSet>
      <dgm:spPr/>
    </dgm:pt>
    <dgm:pt modelId="{257FC4AA-3977-4231-95CE-AB1D77D91BC3}" type="pres">
      <dgm:prSet presAssocID="{B9A329A7-C92F-4051-BB5F-0DB777B5ECD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A21212-D2F5-4500-B2C7-1E6B2F126178}" srcId="{F3D78AA7-1E11-4BDC-80E9-BFB16297D75D}" destId="{21029771-9731-4705-A28A-3AC2F3165983}" srcOrd="1" destOrd="0" parTransId="{B7B43289-7C83-40BB-B4C3-471EC9F366D4}" sibTransId="{3769C2A1-346D-4B6F-ACCA-59E6DE9D2B80}"/>
    <dgm:cxn modelId="{8C0E8718-265E-4D80-BFEC-7CB4F8588BFB}" srcId="{F3D78AA7-1E11-4BDC-80E9-BFB16297D75D}" destId="{9BE2317D-E86B-4EFD-B022-B562759DB4BE}" srcOrd="0" destOrd="0" parTransId="{DB235425-F95D-48FF-AC05-4C76C431358A}" sibTransId="{6B338AAD-280E-431D-9495-ACF56F5BC892}"/>
    <dgm:cxn modelId="{DB1EE22D-EC5D-453F-9F0D-54D48996024F}" srcId="{7CA3CA78-14D3-4822-853C-BE95DAA19402}" destId="{B9A329A7-C92F-4051-BB5F-0DB777B5ECD2}" srcOrd="1" destOrd="0" parTransId="{358D5C2F-FB7E-48E1-8E3E-8277EF257CEF}" sibTransId="{0158985B-5CE7-4240-B8EE-78FE39083485}"/>
    <dgm:cxn modelId="{5FA2596E-754A-4F1C-B7EF-80324C07A4C9}" type="presOf" srcId="{D6D0CD56-3B14-48E4-9431-CB63656D8E68}" destId="{B4341AEE-8F5A-4413-96A5-4776F586B07A}" srcOrd="0" destOrd="2" presId="urn:microsoft.com/office/officeart/2005/8/layout/vList2"/>
    <dgm:cxn modelId="{5CA16981-EFCC-4705-B30C-D016038BC695}" type="presOf" srcId="{B9A329A7-C92F-4051-BB5F-0DB777B5ECD2}" destId="{257FC4AA-3977-4231-95CE-AB1D77D91BC3}" srcOrd="0" destOrd="0" presId="urn:microsoft.com/office/officeart/2005/8/layout/vList2"/>
    <dgm:cxn modelId="{C461BE83-1BF3-4741-B458-8328BE4DDA74}" type="presOf" srcId="{21029771-9731-4705-A28A-3AC2F3165983}" destId="{B4341AEE-8F5A-4413-96A5-4776F586B07A}" srcOrd="0" destOrd="1" presId="urn:microsoft.com/office/officeart/2005/8/layout/vList2"/>
    <dgm:cxn modelId="{B6845D87-DCE8-4BA0-BBF9-A567B9C5FD3F}" srcId="{F3D78AA7-1E11-4BDC-80E9-BFB16297D75D}" destId="{D6D0CD56-3B14-48E4-9431-CB63656D8E68}" srcOrd="2" destOrd="0" parTransId="{142CD241-8F32-490C-82FE-2E2959DE0981}" sibTransId="{1BE60838-F49B-4829-8BA0-1CF770EBD8F7}"/>
    <dgm:cxn modelId="{5B2783A1-2213-49F6-90F0-23F2F0D415FB}" srcId="{7CA3CA78-14D3-4822-853C-BE95DAA19402}" destId="{F3D78AA7-1E11-4BDC-80E9-BFB16297D75D}" srcOrd="0" destOrd="0" parTransId="{AA14DC41-26F7-4A6B-9BF7-6F97C9A0255C}" sibTransId="{27191DE1-E9E3-4F51-9F05-CE834FE79820}"/>
    <dgm:cxn modelId="{3392C0AD-B255-4208-A7D4-537700E7E3F3}" type="presOf" srcId="{7CA3CA78-14D3-4822-853C-BE95DAA19402}" destId="{C04146B9-E717-4CAE-ACAC-C32D89F68777}" srcOrd="0" destOrd="0" presId="urn:microsoft.com/office/officeart/2005/8/layout/vList2"/>
    <dgm:cxn modelId="{BF5744C4-303B-4DFF-9695-A44EA98DB638}" type="presOf" srcId="{F3D78AA7-1E11-4BDC-80E9-BFB16297D75D}" destId="{32DD6E7B-721B-46B6-9120-20259C929A7A}" srcOrd="0" destOrd="0" presId="urn:microsoft.com/office/officeart/2005/8/layout/vList2"/>
    <dgm:cxn modelId="{31F68BD2-AB42-45DA-AD72-28F4900474C6}" type="presOf" srcId="{9BE2317D-E86B-4EFD-B022-B562759DB4BE}" destId="{B4341AEE-8F5A-4413-96A5-4776F586B07A}" srcOrd="0" destOrd="0" presId="urn:microsoft.com/office/officeart/2005/8/layout/vList2"/>
    <dgm:cxn modelId="{DAAB150A-9836-4370-9B66-ED2BD3B11705}" type="presParOf" srcId="{C04146B9-E717-4CAE-ACAC-C32D89F68777}" destId="{32DD6E7B-721B-46B6-9120-20259C929A7A}" srcOrd="0" destOrd="0" presId="urn:microsoft.com/office/officeart/2005/8/layout/vList2"/>
    <dgm:cxn modelId="{EBF38FF5-64E1-4B37-AF0F-8513FB868E13}" type="presParOf" srcId="{C04146B9-E717-4CAE-ACAC-C32D89F68777}" destId="{B4341AEE-8F5A-4413-96A5-4776F586B07A}" srcOrd="1" destOrd="0" presId="urn:microsoft.com/office/officeart/2005/8/layout/vList2"/>
    <dgm:cxn modelId="{FB4700CD-4D9C-48DD-81AF-1702D9F95DE7}" type="presParOf" srcId="{C04146B9-E717-4CAE-ACAC-C32D89F68777}" destId="{257FC4AA-3977-4231-95CE-AB1D77D91B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59564-3BD7-4F74-8E04-50C1E3AD96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A4CAAC5-A6DE-4978-AAEE-EEABAC889C82}">
      <dgm:prSet/>
      <dgm:spPr/>
      <dgm:t>
        <a:bodyPr/>
        <a:lstStyle/>
        <a:p>
          <a:r>
            <a:rPr lang="en-US"/>
            <a:t>NSAIDs</a:t>
          </a:r>
        </a:p>
      </dgm:t>
    </dgm:pt>
    <dgm:pt modelId="{33044751-2C6D-4104-861E-834B781F1EB1}" type="parTrans" cxnId="{20CE0B05-6ED7-4E9F-8097-B5828950B94F}">
      <dgm:prSet/>
      <dgm:spPr/>
      <dgm:t>
        <a:bodyPr/>
        <a:lstStyle/>
        <a:p>
          <a:endParaRPr lang="en-US"/>
        </a:p>
      </dgm:t>
    </dgm:pt>
    <dgm:pt modelId="{196C7507-0E45-402E-A6A3-98514D40D9BF}" type="sibTrans" cxnId="{20CE0B05-6ED7-4E9F-8097-B5828950B94F}">
      <dgm:prSet/>
      <dgm:spPr/>
      <dgm:t>
        <a:bodyPr/>
        <a:lstStyle/>
        <a:p>
          <a:endParaRPr lang="en-US"/>
        </a:p>
      </dgm:t>
    </dgm:pt>
    <dgm:pt modelId="{E465D5CC-5462-4428-AEE9-48020F82AB0C}">
      <dgm:prSet/>
      <dgm:spPr/>
      <dgm:t>
        <a:bodyPr/>
        <a:lstStyle/>
        <a:p>
          <a:r>
            <a:rPr lang="en-US"/>
            <a:t>Use the NSAID you are most comfortable prescribing</a:t>
          </a:r>
        </a:p>
      </dgm:t>
    </dgm:pt>
    <dgm:pt modelId="{3CD70421-793C-4BC9-8D82-5E292AD24E18}" type="parTrans" cxnId="{8C35CEBC-9140-4A84-AF47-1CEB0E597933}">
      <dgm:prSet/>
      <dgm:spPr/>
      <dgm:t>
        <a:bodyPr/>
        <a:lstStyle/>
        <a:p>
          <a:endParaRPr lang="en-US"/>
        </a:p>
      </dgm:t>
    </dgm:pt>
    <dgm:pt modelId="{05A67CBE-3F0A-45E7-9FB5-9CE974DE38DA}" type="sibTrans" cxnId="{8C35CEBC-9140-4A84-AF47-1CEB0E597933}">
      <dgm:prSet/>
      <dgm:spPr/>
      <dgm:t>
        <a:bodyPr/>
        <a:lstStyle/>
        <a:p>
          <a:endParaRPr lang="en-US"/>
        </a:p>
      </dgm:t>
    </dgm:pt>
    <dgm:pt modelId="{40C3EF55-7D1F-44C8-AAD7-287709B18D1C}">
      <dgm:prSet/>
      <dgm:spPr/>
      <dgm:t>
        <a:bodyPr/>
        <a:lstStyle/>
        <a:p>
          <a:r>
            <a:rPr lang="en-US"/>
            <a:t>Never prescribe multiple NSAIDs!!</a:t>
          </a:r>
        </a:p>
      </dgm:t>
    </dgm:pt>
    <dgm:pt modelId="{7787B12F-4D4B-4DC8-817C-080AA5140B2A}" type="parTrans" cxnId="{3581922C-AE7E-43B6-ACF1-165327B84A3C}">
      <dgm:prSet/>
      <dgm:spPr/>
      <dgm:t>
        <a:bodyPr/>
        <a:lstStyle/>
        <a:p>
          <a:endParaRPr lang="en-US"/>
        </a:p>
      </dgm:t>
    </dgm:pt>
    <dgm:pt modelId="{A6771E65-7E92-4076-8610-66F2334526D6}" type="sibTrans" cxnId="{3581922C-AE7E-43B6-ACF1-165327B84A3C}">
      <dgm:prSet/>
      <dgm:spPr/>
      <dgm:t>
        <a:bodyPr/>
        <a:lstStyle/>
        <a:p>
          <a:endParaRPr lang="en-US"/>
        </a:p>
      </dgm:t>
    </dgm:pt>
    <dgm:pt modelId="{546B4C2B-A499-4527-BC47-9B2255B47DFA}">
      <dgm:prSet/>
      <dgm:spPr/>
      <dgm:t>
        <a:bodyPr/>
        <a:lstStyle/>
        <a:p>
          <a:r>
            <a:rPr lang="en-US"/>
            <a:t>Paracetamol</a:t>
          </a:r>
        </a:p>
      </dgm:t>
    </dgm:pt>
    <dgm:pt modelId="{FA412A7F-DCB1-4A9E-B44C-573E11BF2871}" type="parTrans" cxnId="{EB8049BD-6F83-4CC1-A54B-61ADF752FB56}">
      <dgm:prSet/>
      <dgm:spPr/>
      <dgm:t>
        <a:bodyPr/>
        <a:lstStyle/>
        <a:p>
          <a:endParaRPr lang="en-US"/>
        </a:p>
      </dgm:t>
    </dgm:pt>
    <dgm:pt modelId="{935308CD-16B6-44D9-BED7-CA2E856D52CC}" type="sibTrans" cxnId="{EB8049BD-6F83-4CC1-A54B-61ADF752FB56}">
      <dgm:prSet/>
      <dgm:spPr/>
      <dgm:t>
        <a:bodyPr/>
        <a:lstStyle/>
        <a:p>
          <a:endParaRPr lang="en-US"/>
        </a:p>
      </dgm:t>
    </dgm:pt>
    <dgm:pt modelId="{6EA4B995-3BB2-4129-AB43-FACB4199DD3A}">
      <dgm:prSet/>
      <dgm:spPr/>
      <dgm:t>
        <a:bodyPr/>
        <a:lstStyle/>
        <a:p>
          <a:r>
            <a:rPr lang="en-US"/>
            <a:t>Paracetamol 1g qid is equianalgesic with Diclofenac 50 mg bd</a:t>
          </a:r>
        </a:p>
      </dgm:t>
    </dgm:pt>
    <dgm:pt modelId="{6E1BB16A-33C2-4C97-84A6-CB6E71311041}" type="parTrans" cxnId="{1D88BD44-C765-4241-AB0A-567921CC5BB2}">
      <dgm:prSet/>
      <dgm:spPr/>
      <dgm:t>
        <a:bodyPr/>
        <a:lstStyle/>
        <a:p>
          <a:endParaRPr lang="en-US"/>
        </a:p>
      </dgm:t>
    </dgm:pt>
    <dgm:pt modelId="{62B522C3-38C6-47E7-A9B6-2C22005B0F7A}" type="sibTrans" cxnId="{1D88BD44-C765-4241-AB0A-567921CC5BB2}">
      <dgm:prSet/>
      <dgm:spPr/>
      <dgm:t>
        <a:bodyPr/>
        <a:lstStyle/>
        <a:p>
          <a:endParaRPr lang="en-US"/>
        </a:p>
      </dgm:t>
    </dgm:pt>
    <dgm:pt modelId="{03ED76B8-A895-4C56-86DD-A8CCDD277298}" type="pres">
      <dgm:prSet presAssocID="{2D859564-3BD7-4F74-8E04-50C1E3AD962E}" presName="linear" presStyleCnt="0">
        <dgm:presLayoutVars>
          <dgm:animLvl val="lvl"/>
          <dgm:resizeHandles val="exact"/>
        </dgm:presLayoutVars>
      </dgm:prSet>
      <dgm:spPr/>
    </dgm:pt>
    <dgm:pt modelId="{901DEE28-6935-49C1-A192-FF6D9F8CD042}" type="pres">
      <dgm:prSet presAssocID="{5A4CAAC5-A6DE-4978-AAEE-EEABAC889C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3D4024-A038-40DA-9DFB-41C88FBFF884}" type="pres">
      <dgm:prSet presAssocID="{5A4CAAC5-A6DE-4978-AAEE-EEABAC889C82}" presName="childText" presStyleLbl="revTx" presStyleIdx="0" presStyleCnt="2">
        <dgm:presLayoutVars>
          <dgm:bulletEnabled val="1"/>
        </dgm:presLayoutVars>
      </dgm:prSet>
      <dgm:spPr/>
    </dgm:pt>
    <dgm:pt modelId="{E90E5AFD-B798-4242-B368-EB6645F0191D}" type="pres">
      <dgm:prSet presAssocID="{546B4C2B-A499-4527-BC47-9B2255B47DF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341E7DC-8639-4412-B357-BFBDFA3032FB}" type="pres">
      <dgm:prSet presAssocID="{546B4C2B-A499-4527-BC47-9B2255B47DF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8A16404-943D-42E7-A2B2-5DD5C532E49A}" type="presOf" srcId="{E465D5CC-5462-4428-AEE9-48020F82AB0C}" destId="{223D4024-A038-40DA-9DFB-41C88FBFF884}" srcOrd="0" destOrd="0" presId="urn:microsoft.com/office/officeart/2005/8/layout/vList2"/>
    <dgm:cxn modelId="{20CE0B05-6ED7-4E9F-8097-B5828950B94F}" srcId="{2D859564-3BD7-4F74-8E04-50C1E3AD962E}" destId="{5A4CAAC5-A6DE-4978-AAEE-EEABAC889C82}" srcOrd="0" destOrd="0" parTransId="{33044751-2C6D-4104-861E-834B781F1EB1}" sibTransId="{196C7507-0E45-402E-A6A3-98514D40D9BF}"/>
    <dgm:cxn modelId="{3581922C-AE7E-43B6-ACF1-165327B84A3C}" srcId="{5A4CAAC5-A6DE-4978-AAEE-EEABAC889C82}" destId="{40C3EF55-7D1F-44C8-AAD7-287709B18D1C}" srcOrd="1" destOrd="0" parTransId="{7787B12F-4D4B-4DC8-817C-080AA5140B2A}" sibTransId="{A6771E65-7E92-4076-8610-66F2334526D6}"/>
    <dgm:cxn modelId="{1D88BD44-C765-4241-AB0A-567921CC5BB2}" srcId="{546B4C2B-A499-4527-BC47-9B2255B47DFA}" destId="{6EA4B995-3BB2-4129-AB43-FACB4199DD3A}" srcOrd="0" destOrd="0" parTransId="{6E1BB16A-33C2-4C97-84A6-CB6E71311041}" sibTransId="{62B522C3-38C6-47E7-A9B6-2C22005B0F7A}"/>
    <dgm:cxn modelId="{307BAC46-11CE-44BD-8F5C-1192987FF57A}" type="presOf" srcId="{6EA4B995-3BB2-4129-AB43-FACB4199DD3A}" destId="{5341E7DC-8639-4412-B357-BFBDFA3032FB}" srcOrd="0" destOrd="0" presId="urn:microsoft.com/office/officeart/2005/8/layout/vList2"/>
    <dgm:cxn modelId="{7723C948-40A7-4B31-B2CF-FD997CCA79A6}" type="presOf" srcId="{5A4CAAC5-A6DE-4978-AAEE-EEABAC889C82}" destId="{901DEE28-6935-49C1-A192-FF6D9F8CD042}" srcOrd="0" destOrd="0" presId="urn:microsoft.com/office/officeart/2005/8/layout/vList2"/>
    <dgm:cxn modelId="{AFDA1F93-A503-4675-A2D4-FE9C7AAC0EB4}" type="presOf" srcId="{2D859564-3BD7-4F74-8E04-50C1E3AD962E}" destId="{03ED76B8-A895-4C56-86DD-A8CCDD277298}" srcOrd="0" destOrd="0" presId="urn:microsoft.com/office/officeart/2005/8/layout/vList2"/>
    <dgm:cxn modelId="{504E1E9A-86C6-4AAF-9141-26EB20828990}" type="presOf" srcId="{546B4C2B-A499-4527-BC47-9B2255B47DFA}" destId="{E90E5AFD-B798-4242-B368-EB6645F0191D}" srcOrd="0" destOrd="0" presId="urn:microsoft.com/office/officeart/2005/8/layout/vList2"/>
    <dgm:cxn modelId="{8C35CEBC-9140-4A84-AF47-1CEB0E597933}" srcId="{5A4CAAC5-A6DE-4978-AAEE-EEABAC889C82}" destId="{E465D5CC-5462-4428-AEE9-48020F82AB0C}" srcOrd="0" destOrd="0" parTransId="{3CD70421-793C-4BC9-8D82-5E292AD24E18}" sibTransId="{05A67CBE-3F0A-45E7-9FB5-9CE974DE38DA}"/>
    <dgm:cxn modelId="{EB8049BD-6F83-4CC1-A54B-61ADF752FB56}" srcId="{2D859564-3BD7-4F74-8E04-50C1E3AD962E}" destId="{546B4C2B-A499-4527-BC47-9B2255B47DFA}" srcOrd="1" destOrd="0" parTransId="{FA412A7F-DCB1-4A9E-B44C-573E11BF2871}" sibTransId="{935308CD-16B6-44D9-BED7-CA2E856D52CC}"/>
    <dgm:cxn modelId="{C46A99BD-34E2-4250-A5B3-256C803014A8}" type="presOf" srcId="{40C3EF55-7D1F-44C8-AAD7-287709B18D1C}" destId="{223D4024-A038-40DA-9DFB-41C88FBFF884}" srcOrd="0" destOrd="1" presId="urn:microsoft.com/office/officeart/2005/8/layout/vList2"/>
    <dgm:cxn modelId="{2A5B253C-E8DF-4D12-AB8D-110E49CBCE53}" type="presParOf" srcId="{03ED76B8-A895-4C56-86DD-A8CCDD277298}" destId="{901DEE28-6935-49C1-A192-FF6D9F8CD042}" srcOrd="0" destOrd="0" presId="urn:microsoft.com/office/officeart/2005/8/layout/vList2"/>
    <dgm:cxn modelId="{FF89A779-3BFB-4FDB-A5EB-CB528DD57217}" type="presParOf" srcId="{03ED76B8-A895-4C56-86DD-A8CCDD277298}" destId="{223D4024-A038-40DA-9DFB-41C88FBFF884}" srcOrd="1" destOrd="0" presId="urn:microsoft.com/office/officeart/2005/8/layout/vList2"/>
    <dgm:cxn modelId="{19B011FA-F3E5-4B86-B9E5-EF928D95D71E}" type="presParOf" srcId="{03ED76B8-A895-4C56-86DD-A8CCDD277298}" destId="{E90E5AFD-B798-4242-B368-EB6645F0191D}" srcOrd="2" destOrd="0" presId="urn:microsoft.com/office/officeart/2005/8/layout/vList2"/>
    <dgm:cxn modelId="{CC7A303E-8FC1-445A-82C2-ACE0BFA2EC5F}" type="presParOf" srcId="{03ED76B8-A895-4C56-86DD-A8CCDD277298}" destId="{5341E7DC-8639-4412-B357-BFBDFA3032F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8E6F7-92BD-4344-8052-B1DFDD76649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28C7ABC-E49F-4F2A-B48D-4051AA1E95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 toxicity</a:t>
          </a:r>
        </a:p>
      </dgm:t>
    </dgm:pt>
    <dgm:pt modelId="{F4CE0210-9DEE-4189-B3C6-F4900C9F5779}" type="parTrans" cxnId="{3AD2136C-B03E-41D8-9A25-A547F70D6D3C}">
      <dgm:prSet/>
      <dgm:spPr/>
      <dgm:t>
        <a:bodyPr/>
        <a:lstStyle/>
        <a:p>
          <a:endParaRPr lang="en-US"/>
        </a:p>
      </dgm:t>
    </dgm:pt>
    <dgm:pt modelId="{5580F31A-4B95-4F13-B596-3D34DF6C5E54}" type="sibTrans" cxnId="{3AD2136C-B03E-41D8-9A25-A547F70D6D3C}">
      <dgm:prSet/>
      <dgm:spPr/>
      <dgm:t>
        <a:bodyPr/>
        <a:lstStyle/>
        <a:p>
          <a:endParaRPr lang="en-US"/>
        </a:p>
      </dgm:t>
    </dgm:pt>
    <dgm:pt modelId="{7A1705E3-1EAE-4414-9460-6FE478E2BE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Consider prophylactic PPI</a:t>
          </a:r>
        </a:p>
      </dgm:t>
    </dgm:pt>
    <dgm:pt modelId="{236669A9-B62C-491C-BCD6-B46AB25094E1}" type="parTrans" cxnId="{2C97333A-F181-4E8F-9A4B-BC0F4A3DEAEC}">
      <dgm:prSet/>
      <dgm:spPr/>
      <dgm:t>
        <a:bodyPr/>
        <a:lstStyle/>
        <a:p>
          <a:endParaRPr lang="en-US"/>
        </a:p>
      </dgm:t>
    </dgm:pt>
    <dgm:pt modelId="{D49B49B7-7BB3-4C9A-8B28-CC4DBFC8E732}" type="sibTrans" cxnId="{2C97333A-F181-4E8F-9A4B-BC0F4A3DEAEC}">
      <dgm:prSet/>
      <dgm:spPr/>
      <dgm:t>
        <a:bodyPr/>
        <a:lstStyle/>
        <a:p>
          <a:endParaRPr lang="en-US"/>
        </a:p>
      </dgm:t>
    </dgm:pt>
    <dgm:pt modelId="{002EC29A-7EC2-492D-AC67-FB35209AD2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Renal toxicity</a:t>
          </a:r>
        </a:p>
      </dgm:t>
    </dgm:pt>
    <dgm:pt modelId="{CBB37188-74C4-459C-A9A3-5E3E19DFF85B}" type="parTrans" cxnId="{44EAB415-6627-4D32-B749-2B85C62BB962}">
      <dgm:prSet/>
      <dgm:spPr/>
      <dgm:t>
        <a:bodyPr/>
        <a:lstStyle/>
        <a:p>
          <a:endParaRPr lang="en-US"/>
        </a:p>
      </dgm:t>
    </dgm:pt>
    <dgm:pt modelId="{E5E01CCF-D5CB-4995-A379-11BAEC8F896A}" type="sibTrans" cxnId="{44EAB415-6627-4D32-B749-2B85C62BB962}">
      <dgm:prSet/>
      <dgm:spPr/>
      <dgm:t>
        <a:bodyPr/>
        <a:lstStyle/>
        <a:p>
          <a:endParaRPr lang="en-US"/>
        </a:p>
      </dgm:t>
    </dgm:pt>
    <dgm:pt modelId="{A7145FF1-4B6E-489C-8DDB-EF42AEA42F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Watch for signs and symptoms</a:t>
          </a:r>
        </a:p>
      </dgm:t>
    </dgm:pt>
    <dgm:pt modelId="{0B07314D-AD29-4B2E-996B-DD07398BF0CF}" type="parTrans" cxnId="{40CB04F7-410C-464A-B6A6-A223260C18C3}">
      <dgm:prSet/>
      <dgm:spPr/>
      <dgm:t>
        <a:bodyPr/>
        <a:lstStyle/>
        <a:p>
          <a:endParaRPr lang="en-US"/>
        </a:p>
      </dgm:t>
    </dgm:pt>
    <dgm:pt modelId="{235C0255-EABE-4B24-8C92-0DD6DFB1131B}" type="sibTrans" cxnId="{40CB04F7-410C-464A-B6A6-A223260C18C3}">
      <dgm:prSet/>
      <dgm:spPr/>
      <dgm:t>
        <a:bodyPr/>
        <a:lstStyle/>
        <a:p>
          <a:endParaRPr lang="en-US"/>
        </a:p>
      </dgm:t>
    </dgm:pt>
    <dgm:pt modelId="{88952B22-2DE2-40EC-952E-4A99D78817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Avoid use in at risk patients</a:t>
          </a:r>
        </a:p>
      </dgm:t>
    </dgm:pt>
    <dgm:pt modelId="{F64D92B1-5F32-47F0-8BD9-B8B50213C95B}" type="parTrans" cxnId="{30D05E66-B056-4865-A655-98F6FC8D6A75}">
      <dgm:prSet/>
      <dgm:spPr/>
      <dgm:t>
        <a:bodyPr/>
        <a:lstStyle/>
        <a:p>
          <a:endParaRPr lang="en-US"/>
        </a:p>
      </dgm:t>
    </dgm:pt>
    <dgm:pt modelId="{7FC68938-9486-4F0D-BCF5-F4579DB455F5}" type="sibTrans" cxnId="{30D05E66-B056-4865-A655-98F6FC8D6A75}">
      <dgm:prSet/>
      <dgm:spPr/>
      <dgm:t>
        <a:bodyPr/>
        <a:lstStyle/>
        <a:p>
          <a:endParaRPr lang="en-US"/>
        </a:p>
      </dgm:t>
    </dgm:pt>
    <dgm:pt modelId="{FD410B81-EEFA-4172-AAF0-706948A73F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Interference with platelet function</a:t>
          </a:r>
        </a:p>
      </dgm:t>
    </dgm:pt>
    <dgm:pt modelId="{479F9B62-23C7-44F1-85B3-0C3DDBFD539C}" type="parTrans" cxnId="{9231AA75-9D5A-42B6-A398-B4AB594251D1}">
      <dgm:prSet/>
      <dgm:spPr/>
      <dgm:t>
        <a:bodyPr/>
        <a:lstStyle/>
        <a:p>
          <a:endParaRPr lang="en-US"/>
        </a:p>
      </dgm:t>
    </dgm:pt>
    <dgm:pt modelId="{20956C6F-94CF-4676-B4BA-441D1270AFFE}" type="sibTrans" cxnId="{9231AA75-9D5A-42B6-A398-B4AB594251D1}">
      <dgm:prSet/>
      <dgm:spPr/>
      <dgm:t>
        <a:bodyPr/>
        <a:lstStyle/>
        <a:p>
          <a:endParaRPr lang="en-US"/>
        </a:p>
      </dgm:t>
    </dgm:pt>
    <dgm:pt modelId="{2D430A48-466C-4709-9596-642933DEF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Avoid use in at risk patients</a:t>
          </a:r>
        </a:p>
      </dgm:t>
    </dgm:pt>
    <dgm:pt modelId="{EC97B3D4-50A7-4762-A4D9-40FFD0D31487}" type="parTrans" cxnId="{C71DE957-5198-49FF-9D68-B8A52BB921BF}">
      <dgm:prSet/>
      <dgm:spPr/>
      <dgm:t>
        <a:bodyPr/>
        <a:lstStyle/>
        <a:p>
          <a:endParaRPr lang="en-US"/>
        </a:p>
      </dgm:t>
    </dgm:pt>
    <dgm:pt modelId="{73DA7263-4E9A-40B2-B122-2F724FE6CFEF}" type="sibTrans" cxnId="{C71DE957-5198-49FF-9D68-B8A52BB921BF}">
      <dgm:prSet/>
      <dgm:spPr/>
      <dgm:t>
        <a:bodyPr/>
        <a:lstStyle/>
        <a:p>
          <a:endParaRPr lang="en-US"/>
        </a:p>
      </dgm:t>
    </dgm:pt>
    <dgm:pt modelId="{F417BDC3-7AF6-4C78-BDC6-CB04AD84B589}" type="pres">
      <dgm:prSet presAssocID="{27D8E6F7-92BD-4344-8052-B1DFDD76649C}" presName="linear" presStyleCnt="0">
        <dgm:presLayoutVars>
          <dgm:dir/>
          <dgm:animLvl val="lvl"/>
          <dgm:resizeHandles val="exact"/>
        </dgm:presLayoutVars>
      </dgm:prSet>
      <dgm:spPr/>
    </dgm:pt>
    <dgm:pt modelId="{7479653E-3421-49C0-8A70-6787CF974D3B}" type="pres">
      <dgm:prSet presAssocID="{E28C7ABC-E49F-4F2A-B48D-4051AA1E95A1}" presName="parentLin" presStyleCnt="0"/>
      <dgm:spPr/>
    </dgm:pt>
    <dgm:pt modelId="{8F91528C-A566-4D0E-9AF0-0CC75200417E}" type="pres">
      <dgm:prSet presAssocID="{E28C7ABC-E49F-4F2A-B48D-4051AA1E95A1}" presName="parentLeftMargin" presStyleLbl="node1" presStyleIdx="0" presStyleCnt="3"/>
      <dgm:spPr/>
    </dgm:pt>
    <dgm:pt modelId="{74A81D29-2BF8-44BF-A4AF-B978597E1556}" type="pres">
      <dgm:prSet presAssocID="{E28C7ABC-E49F-4F2A-B48D-4051AA1E95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B24A98-9DE1-4B03-99FB-CD9EB2DD9351}" type="pres">
      <dgm:prSet presAssocID="{E28C7ABC-E49F-4F2A-B48D-4051AA1E95A1}" presName="negativeSpace" presStyleCnt="0"/>
      <dgm:spPr/>
    </dgm:pt>
    <dgm:pt modelId="{A29BEBDA-F5B1-45DF-AFA1-AC7BD313BC93}" type="pres">
      <dgm:prSet presAssocID="{E28C7ABC-E49F-4F2A-B48D-4051AA1E95A1}" presName="childText" presStyleLbl="conFgAcc1" presStyleIdx="0" presStyleCnt="3">
        <dgm:presLayoutVars>
          <dgm:bulletEnabled val="1"/>
        </dgm:presLayoutVars>
      </dgm:prSet>
      <dgm:spPr/>
    </dgm:pt>
    <dgm:pt modelId="{2053003F-AAC2-457D-995E-16CD74347BDD}" type="pres">
      <dgm:prSet presAssocID="{5580F31A-4B95-4F13-B596-3D34DF6C5E54}" presName="spaceBetweenRectangles" presStyleCnt="0"/>
      <dgm:spPr/>
    </dgm:pt>
    <dgm:pt modelId="{D55B5B13-0324-4027-82D7-94EDCA905A67}" type="pres">
      <dgm:prSet presAssocID="{002EC29A-7EC2-492D-AC67-FB35209AD212}" presName="parentLin" presStyleCnt="0"/>
      <dgm:spPr/>
    </dgm:pt>
    <dgm:pt modelId="{FF8DD82F-C3BD-4B05-A1C3-E4E4DA6A9C5A}" type="pres">
      <dgm:prSet presAssocID="{002EC29A-7EC2-492D-AC67-FB35209AD212}" presName="parentLeftMargin" presStyleLbl="node1" presStyleIdx="0" presStyleCnt="3"/>
      <dgm:spPr/>
    </dgm:pt>
    <dgm:pt modelId="{48C632F9-644A-44B9-8F16-85F5FFB4D20D}" type="pres">
      <dgm:prSet presAssocID="{002EC29A-7EC2-492D-AC67-FB35209AD2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367B9C8-90D1-44A1-8035-709284D309D5}" type="pres">
      <dgm:prSet presAssocID="{002EC29A-7EC2-492D-AC67-FB35209AD212}" presName="negativeSpace" presStyleCnt="0"/>
      <dgm:spPr/>
    </dgm:pt>
    <dgm:pt modelId="{ACF547BC-9544-488C-B11E-A88C8132A52C}" type="pres">
      <dgm:prSet presAssocID="{002EC29A-7EC2-492D-AC67-FB35209AD212}" presName="childText" presStyleLbl="conFgAcc1" presStyleIdx="1" presStyleCnt="3">
        <dgm:presLayoutVars>
          <dgm:bulletEnabled val="1"/>
        </dgm:presLayoutVars>
      </dgm:prSet>
      <dgm:spPr/>
    </dgm:pt>
    <dgm:pt modelId="{BC46F911-491B-44DD-9F3E-22AD6A00B125}" type="pres">
      <dgm:prSet presAssocID="{E5E01CCF-D5CB-4995-A379-11BAEC8F896A}" presName="spaceBetweenRectangles" presStyleCnt="0"/>
      <dgm:spPr/>
    </dgm:pt>
    <dgm:pt modelId="{D646816E-2D59-4B8F-B613-EA18F19DA117}" type="pres">
      <dgm:prSet presAssocID="{FD410B81-EEFA-4172-AAF0-706948A73F0A}" presName="parentLin" presStyleCnt="0"/>
      <dgm:spPr/>
    </dgm:pt>
    <dgm:pt modelId="{EEB8708A-FF4A-4C37-85E9-45154339488F}" type="pres">
      <dgm:prSet presAssocID="{FD410B81-EEFA-4172-AAF0-706948A73F0A}" presName="parentLeftMargin" presStyleLbl="node1" presStyleIdx="1" presStyleCnt="3"/>
      <dgm:spPr/>
    </dgm:pt>
    <dgm:pt modelId="{6498BDAD-913F-4A59-845D-E7096F18A697}" type="pres">
      <dgm:prSet presAssocID="{FD410B81-EEFA-4172-AAF0-706948A73F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5599D7-7917-4276-810A-6A10D42E12B2}" type="pres">
      <dgm:prSet presAssocID="{FD410B81-EEFA-4172-AAF0-706948A73F0A}" presName="negativeSpace" presStyleCnt="0"/>
      <dgm:spPr/>
    </dgm:pt>
    <dgm:pt modelId="{74701A2D-F293-46D4-960F-98AB44AB4AE2}" type="pres">
      <dgm:prSet presAssocID="{FD410B81-EEFA-4172-AAF0-706948A73F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EAB415-6627-4D32-B749-2B85C62BB962}" srcId="{27D8E6F7-92BD-4344-8052-B1DFDD76649C}" destId="{002EC29A-7EC2-492D-AC67-FB35209AD212}" srcOrd="1" destOrd="0" parTransId="{CBB37188-74C4-459C-A9A3-5E3E19DFF85B}" sibTransId="{E5E01CCF-D5CB-4995-A379-11BAEC8F896A}"/>
    <dgm:cxn modelId="{F64FAB33-7A68-4BE3-8538-C36B909B24D6}" type="presOf" srcId="{002EC29A-7EC2-492D-AC67-FB35209AD212}" destId="{FF8DD82F-C3BD-4B05-A1C3-E4E4DA6A9C5A}" srcOrd="0" destOrd="0" presId="urn:microsoft.com/office/officeart/2005/8/layout/list1"/>
    <dgm:cxn modelId="{2C97333A-F181-4E8F-9A4B-BC0F4A3DEAEC}" srcId="{E28C7ABC-E49F-4F2A-B48D-4051AA1E95A1}" destId="{7A1705E3-1EAE-4414-9460-6FE478E2BE01}" srcOrd="0" destOrd="0" parTransId="{236669A9-B62C-491C-BCD6-B46AB25094E1}" sibTransId="{D49B49B7-7BB3-4C9A-8B28-CC4DBFC8E732}"/>
    <dgm:cxn modelId="{6B3CF063-D1A9-4EE0-8DC9-F96E4F7C559E}" type="presOf" srcId="{E28C7ABC-E49F-4F2A-B48D-4051AA1E95A1}" destId="{8F91528C-A566-4D0E-9AF0-0CC75200417E}" srcOrd="0" destOrd="0" presId="urn:microsoft.com/office/officeart/2005/8/layout/list1"/>
    <dgm:cxn modelId="{30D05E66-B056-4865-A655-98F6FC8D6A75}" srcId="{002EC29A-7EC2-492D-AC67-FB35209AD212}" destId="{88952B22-2DE2-40EC-952E-4A99D78817BE}" srcOrd="1" destOrd="0" parTransId="{F64D92B1-5F32-47F0-8BD9-B8B50213C95B}" sibTransId="{7FC68938-9486-4F0D-BCF5-F4579DB455F5}"/>
    <dgm:cxn modelId="{EDA56D67-B896-47E2-A181-D0A5EC0D27AE}" type="presOf" srcId="{27D8E6F7-92BD-4344-8052-B1DFDD76649C}" destId="{F417BDC3-7AF6-4C78-BDC6-CB04AD84B589}" srcOrd="0" destOrd="0" presId="urn:microsoft.com/office/officeart/2005/8/layout/list1"/>
    <dgm:cxn modelId="{3AD2136C-B03E-41D8-9A25-A547F70D6D3C}" srcId="{27D8E6F7-92BD-4344-8052-B1DFDD76649C}" destId="{E28C7ABC-E49F-4F2A-B48D-4051AA1E95A1}" srcOrd="0" destOrd="0" parTransId="{F4CE0210-9DEE-4189-B3C6-F4900C9F5779}" sibTransId="{5580F31A-4B95-4F13-B596-3D34DF6C5E54}"/>
    <dgm:cxn modelId="{9231AA75-9D5A-42B6-A398-B4AB594251D1}" srcId="{27D8E6F7-92BD-4344-8052-B1DFDD76649C}" destId="{FD410B81-EEFA-4172-AAF0-706948A73F0A}" srcOrd="2" destOrd="0" parTransId="{479F9B62-23C7-44F1-85B3-0C3DDBFD539C}" sibTransId="{20956C6F-94CF-4676-B4BA-441D1270AFFE}"/>
    <dgm:cxn modelId="{C71DE957-5198-49FF-9D68-B8A52BB921BF}" srcId="{FD410B81-EEFA-4172-AAF0-706948A73F0A}" destId="{2D430A48-466C-4709-9596-642933DEFBC8}" srcOrd="0" destOrd="0" parTransId="{EC97B3D4-50A7-4762-A4D9-40FFD0D31487}" sibTransId="{73DA7263-4E9A-40B2-B122-2F724FE6CFEF}"/>
    <dgm:cxn modelId="{651FB49D-3955-49FC-8AAC-471E208F6A3A}" type="presOf" srcId="{2D430A48-466C-4709-9596-642933DEFBC8}" destId="{74701A2D-F293-46D4-960F-98AB44AB4AE2}" srcOrd="0" destOrd="0" presId="urn:microsoft.com/office/officeart/2005/8/layout/list1"/>
    <dgm:cxn modelId="{53546A9E-FC94-4A76-8577-C6BBAB5A0C0A}" type="presOf" srcId="{FD410B81-EEFA-4172-AAF0-706948A73F0A}" destId="{6498BDAD-913F-4A59-845D-E7096F18A697}" srcOrd="1" destOrd="0" presId="urn:microsoft.com/office/officeart/2005/8/layout/list1"/>
    <dgm:cxn modelId="{E5F94DD5-E3C6-44A2-A415-A931F86523A9}" type="presOf" srcId="{7A1705E3-1EAE-4414-9460-6FE478E2BE01}" destId="{A29BEBDA-F5B1-45DF-AFA1-AC7BD313BC93}" srcOrd="0" destOrd="0" presId="urn:microsoft.com/office/officeart/2005/8/layout/list1"/>
    <dgm:cxn modelId="{E3D563E0-C08F-4D68-B0C4-298FF6A5FD6C}" type="presOf" srcId="{88952B22-2DE2-40EC-952E-4A99D78817BE}" destId="{ACF547BC-9544-488C-B11E-A88C8132A52C}" srcOrd="0" destOrd="1" presId="urn:microsoft.com/office/officeart/2005/8/layout/list1"/>
    <dgm:cxn modelId="{AC1791EB-0D63-4FB1-A446-4E298D919A86}" type="presOf" srcId="{E28C7ABC-E49F-4F2A-B48D-4051AA1E95A1}" destId="{74A81D29-2BF8-44BF-A4AF-B978597E1556}" srcOrd="1" destOrd="0" presId="urn:microsoft.com/office/officeart/2005/8/layout/list1"/>
    <dgm:cxn modelId="{CA18EBEE-35D3-40FF-BD74-DC0E3A6F9692}" type="presOf" srcId="{FD410B81-EEFA-4172-AAF0-706948A73F0A}" destId="{EEB8708A-FF4A-4C37-85E9-45154339488F}" srcOrd="0" destOrd="0" presId="urn:microsoft.com/office/officeart/2005/8/layout/list1"/>
    <dgm:cxn modelId="{40CB04F7-410C-464A-B6A6-A223260C18C3}" srcId="{002EC29A-7EC2-492D-AC67-FB35209AD212}" destId="{A7145FF1-4B6E-489C-8DDB-EF42AEA42F24}" srcOrd="0" destOrd="0" parTransId="{0B07314D-AD29-4B2E-996B-DD07398BF0CF}" sibTransId="{235C0255-EABE-4B24-8C92-0DD6DFB1131B}"/>
    <dgm:cxn modelId="{6F00FCF9-E59A-446A-999C-F237D93FE933}" type="presOf" srcId="{A7145FF1-4B6E-489C-8DDB-EF42AEA42F24}" destId="{ACF547BC-9544-488C-B11E-A88C8132A52C}" srcOrd="0" destOrd="0" presId="urn:microsoft.com/office/officeart/2005/8/layout/list1"/>
    <dgm:cxn modelId="{CCB030FF-A8AC-4D0B-B521-5054FBB2D400}" type="presOf" srcId="{002EC29A-7EC2-492D-AC67-FB35209AD212}" destId="{48C632F9-644A-44B9-8F16-85F5FFB4D20D}" srcOrd="1" destOrd="0" presId="urn:microsoft.com/office/officeart/2005/8/layout/list1"/>
    <dgm:cxn modelId="{841A093E-F45E-4350-8AAD-71E5D2B146A6}" type="presParOf" srcId="{F417BDC3-7AF6-4C78-BDC6-CB04AD84B589}" destId="{7479653E-3421-49C0-8A70-6787CF974D3B}" srcOrd="0" destOrd="0" presId="urn:microsoft.com/office/officeart/2005/8/layout/list1"/>
    <dgm:cxn modelId="{4EEF5FEF-133C-4AD6-982D-338FEAF9FA87}" type="presParOf" srcId="{7479653E-3421-49C0-8A70-6787CF974D3B}" destId="{8F91528C-A566-4D0E-9AF0-0CC75200417E}" srcOrd="0" destOrd="0" presId="urn:microsoft.com/office/officeart/2005/8/layout/list1"/>
    <dgm:cxn modelId="{09AC22FC-09F2-48D8-892C-E575ACCA9B59}" type="presParOf" srcId="{7479653E-3421-49C0-8A70-6787CF974D3B}" destId="{74A81D29-2BF8-44BF-A4AF-B978597E1556}" srcOrd="1" destOrd="0" presId="urn:microsoft.com/office/officeart/2005/8/layout/list1"/>
    <dgm:cxn modelId="{F625C53A-1CE2-427D-9C27-4946AD63D82D}" type="presParOf" srcId="{F417BDC3-7AF6-4C78-BDC6-CB04AD84B589}" destId="{55B24A98-9DE1-4B03-99FB-CD9EB2DD9351}" srcOrd="1" destOrd="0" presId="urn:microsoft.com/office/officeart/2005/8/layout/list1"/>
    <dgm:cxn modelId="{500A0C5F-BA23-4A07-A668-373C69FB53A6}" type="presParOf" srcId="{F417BDC3-7AF6-4C78-BDC6-CB04AD84B589}" destId="{A29BEBDA-F5B1-45DF-AFA1-AC7BD313BC93}" srcOrd="2" destOrd="0" presId="urn:microsoft.com/office/officeart/2005/8/layout/list1"/>
    <dgm:cxn modelId="{E233F955-2242-4684-AF15-E76E00C61F04}" type="presParOf" srcId="{F417BDC3-7AF6-4C78-BDC6-CB04AD84B589}" destId="{2053003F-AAC2-457D-995E-16CD74347BDD}" srcOrd="3" destOrd="0" presId="urn:microsoft.com/office/officeart/2005/8/layout/list1"/>
    <dgm:cxn modelId="{0AB9C43D-3637-4A52-91F3-07D06ED5A5B2}" type="presParOf" srcId="{F417BDC3-7AF6-4C78-BDC6-CB04AD84B589}" destId="{D55B5B13-0324-4027-82D7-94EDCA905A67}" srcOrd="4" destOrd="0" presId="urn:microsoft.com/office/officeart/2005/8/layout/list1"/>
    <dgm:cxn modelId="{A45C53B2-D598-45FF-B4A3-D5AE272EDF30}" type="presParOf" srcId="{D55B5B13-0324-4027-82D7-94EDCA905A67}" destId="{FF8DD82F-C3BD-4B05-A1C3-E4E4DA6A9C5A}" srcOrd="0" destOrd="0" presId="urn:microsoft.com/office/officeart/2005/8/layout/list1"/>
    <dgm:cxn modelId="{61E6F541-DBE7-4A3C-AFE2-774C5FCF136C}" type="presParOf" srcId="{D55B5B13-0324-4027-82D7-94EDCA905A67}" destId="{48C632F9-644A-44B9-8F16-85F5FFB4D20D}" srcOrd="1" destOrd="0" presId="urn:microsoft.com/office/officeart/2005/8/layout/list1"/>
    <dgm:cxn modelId="{29D3728B-0373-479A-BA56-48D070CC5A4D}" type="presParOf" srcId="{F417BDC3-7AF6-4C78-BDC6-CB04AD84B589}" destId="{9367B9C8-90D1-44A1-8035-709284D309D5}" srcOrd="5" destOrd="0" presId="urn:microsoft.com/office/officeart/2005/8/layout/list1"/>
    <dgm:cxn modelId="{E3CEB8FA-2FB8-4BEA-B496-E52B99AAEA44}" type="presParOf" srcId="{F417BDC3-7AF6-4C78-BDC6-CB04AD84B589}" destId="{ACF547BC-9544-488C-B11E-A88C8132A52C}" srcOrd="6" destOrd="0" presId="urn:microsoft.com/office/officeart/2005/8/layout/list1"/>
    <dgm:cxn modelId="{25D4800C-F8B7-417E-91FB-47F08D311F2F}" type="presParOf" srcId="{F417BDC3-7AF6-4C78-BDC6-CB04AD84B589}" destId="{BC46F911-491B-44DD-9F3E-22AD6A00B125}" srcOrd="7" destOrd="0" presId="urn:microsoft.com/office/officeart/2005/8/layout/list1"/>
    <dgm:cxn modelId="{44ABBBCE-C456-4ED9-BD7D-985A4CC01252}" type="presParOf" srcId="{F417BDC3-7AF6-4C78-BDC6-CB04AD84B589}" destId="{D646816E-2D59-4B8F-B613-EA18F19DA117}" srcOrd="8" destOrd="0" presId="urn:microsoft.com/office/officeart/2005/8/layout/list1"/>
    <dgm:cxn modelId="{315CD842-1DD1-4125-9D96-F5CA1D21C37A}" type="presParOf" srcId="{D646816E-2D59-4B8F-B613-EA18F19DA117}" destId="{EEB8708A-FF4A-4C37-85E9-45154339488F}" srcOrd="0" destOrd="0" presId="urn:microsoft.com/office/officeart/2005/8/layout/list1"/>
    <dgm:cxn modelId="{3739294D-A1E6-4094-88EC-C6D35CF78E96}" type="presParOf" srcId="{D646816E-2D59-4B8F-B613-EA18F19DA117}" destId="{6498BDAD-913F-4A59-845D-E7096F18A697}" srcOrd="1" destOrd="0" presId="urn:microsoft.com/office/officeart/2005/8/layout/list1"/>
    <dgm:cxn modelId="{0E729514-18AF-47CC-9375-C122F18D7AE5}" type="presParOf" srcId="{F417BDC3-7AF6-4C78-BDC6-CB04AD84B589}" destId="{D95599D7-7917-4276-810A-6A10D42E12B2}" srcOrd="9" destOrd="0" presId="urn:microsoft.com/office/officeart/2005/8/layout/list1"/>
    <dgm:cxn modelId="{63EC549F-79B2-4C67-89E5-50B1383F7E63}" type="presParOf" srcId="{F417BDC3-7AF6-4C78-BDC6-CB04AD84B589}" destId="{74701A2D-F293-46D4-960F-98AB44AB4A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8F06F0-93C5-4395-9FB6-C5F309615D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C88C39-9D1A-4622-9C72-C9F3F996FDE2}">
      <dgm:prSet/>
      <dgm:spPr/>
      <dgm:t>
        <a:bodyPr/>
        <a:lstStyle/>
        <a:p>
          <a:r>
            <a:rPr lang="en-US"/>
            <a:t>Morphine</a:t>
          </a:r>
        </a:p>
      </dgm:t>
    </dgm:pt>
    <dgm:pt modelId="{06738ED0-2A33-4C96-882B-7662E308E09E}" type="parTrans" cxnId="{D15BCA67-4F91-417A-8C93-8459A2DA6DA3}">
      <dgm:prSet/>
      <dgm:spPr/>
      <dgm:t>
        <a:bodyPr/>
        <a:lstStyle/>
        <a:p>
          <a:endParaRPr lang="en-US"/>
        </a:p>
      </dgm:t>
    </dgm:pt>
    <dgm:pt modelId="{69911EE2-D7B9-40E2-B572-3839E3C1C5ED}" type="sibTrans" cxnId="{D15BCA67-4F91-417A-8C93-8459A2DA6DA3}">
      <dgm:prSet/>
      <dgm:spPr/>
      <dgm:t>
        <a:bodyPr/>
        <a:lstStyle/>
        <a:p>
          <a:endParaRPr lang="en-US"/>
        </a:p>
      </dgm:t>
    </dgm:pt>
    <dgm:pt modelId="{2A19813F-7C65-4A37-ABB8-82B417C71D9A}">
      <dgm:prSet/>
      <dgm:spPr/>
      <dgm:t>
        <a:bodyPr/>
        <a:lstStyle/>
        <a:p>
          <a:r>
            <a:rPr lang="en-US" dirty="0"/>
            <a:t>Fentanyl</a:t>
          </a:r>
        </a:p>
      </dgm:t>
    </dgm:pt>
    <dgm:pt modelId="{BC128CED-9BE6-438A-8AF0-E4FEE9612904}" type="parTrans" cxnId="{0417564A-7815-44A7-8843-68E451D878FD}">
      <dgm:prSet/>
      <dgm:spPr/>
      <dgm:t>
        <a:bodyPr/>
        <a:lstStyle/>
        <a:p>
          <a:endParaRPr lang="en-US"/>
        </a:p>
      </dgm:t>
    </dgm:pt>
    <dgm:pt modelId="{7DC71029-88EB-48B5-9B0E-EEBF101C63A2}" type="sibTrans" cxnId="{0417564A-7815-44A7-8843-68E451D878FD}">
      <dgm:prSet/>
      <dgm:spPr/>
      <dgm:t>
        <a:bodyPr/>
        <a:lstStyle/>
        <a:p>
          <a:endParaRPr lang="en-US"/>
        </a:p>
      </dgm:t>
    </dgm:pt>
    <dgm:pt modelId="{2798C54F-1A5E-4599-96AE-89C06BA2D160}">
      <dgm:prSet/>
      <dgm:spPr/>
      <dgm:t>
        <a:bodyPr/>
        <a:lstStyle/>
        <a:p>
          <a:r>
            <a:rPr lang="en-US" dirty="0"/>
            <a:t>Methadone</a:t>
          </a:r>
        </a:p>
      </dgm:t>
    </dgm:pt>
    <dgm:pt modelId="{98FE463F-3B76-47EA-8755-3414BBA37849}" type="parTrans" cxnId="{2D49D7E9-D2A8-4719-80D5-0FC56829FF53}">
      <dgm:prSet/>
      <dgm:spPr/>
      <dgm:t>
        <a:bodyPr/>
        <a:lstStyle/>
        <a:p>
          <a:endParaRPr lang="en-US"/>
        </a:p>
      </dgm:t>
    </dgm:pt>
    <dgm:pt modelId="{C0BC0101-BEB6-42EA-B04F-D09BDFC9394C}" type="sibTrans" cxnId="{2D49D7E9-D2A8-4719-80D5-0FC56829FF53}">
      <dgm:prSet/>
      <dgm:spPr/>
      <dgm:t>
        <a:bodyPr/>
        <a:lstStyle/>
        <a:p>
          <a:endParaRPr lang="en-US"/>
        </a:p>
      </dgm:t>
    </dgm:pt>
    <dgm:pt modelId="{ABC61010-2C41-4100-A2A2-F70C9C8304A2}" type="pres">
      <dgm:prSet presAssocID="{298F06F0-93C5-4395-9FB6-C5F309615D86}" presName="linear" presStyleCnt="0">
        <dgm:presLayoutVars>
          <dgm:animLvl val="lvl"/>
          <dgm:resizeHandles val="exact"/>
        </dgm:presLayoutVars>
      </dgm:prSet>
      <dgm:spPr/>
    </dgm:pt>
    <dgm:pt modelId="{1D768C84-7294-4BF4-B46B-8B1F67AB175C}" type="pres">
      <dgm:prSet presAssocID="{D0C88C39-9D1A-4622-9C72-C9F3F996FD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9E459D6-E9F1-49C1-B8AD-FE0BA20F3D1B}" type="pres">
      <dgm:prSet presAssocID="{69911EE2-D7B9-40E2-B572-3839E3C1C5ED}" presName="spacer" presStyleCnt="0"/>
      <dgm:spPr/>
    </dgm:pt>
    <dgm:pt modelId="{4C4F4E18-F76D-4EFD-A329-320EDE0C0888}" type="pres">
      <dgm:prSet presAssocID="{2A19813F-7C65-4A37-ABB8-82B417C71D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C96BBD-A3F7-41DD-A184-3F5EC9CFB727}" type="pres">
      <dgm:prSet presAssocID="{7DC71029-88EB-48B5-9B0E-EEBF101C63A2}" presName="spacer" presStyleCnt="0"/>
      <dgm:spPr/>
    </dgm:pt>
    <dgm:pt modelId="{A9FF877F-B1FE-4468-AEBE-8291E9A785DD}" type="pres">
      <dgm:prSet presAssocID="{2798C54F-1A5E-4599-96AE-89C06BA2D16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EA18C19-38A0-48BC-A7CB-BE14D4B22A9D}" type="presOf" srcId="{298F06F0-93C5-4395-9FB6-C5F309615D86}" destId="{ABC61010-2C41-4100-A2A2-F70C9C8304A2}" srcOrd="0" destOrd="0" presId="urn:microsoft.com/office/officeart/2005/8/layout/vList2"/>
    <dgm:cxn modelId="{04C54B38-0A0D-4E32-AD4F-2EBA37871B7F}" type="presOf" srcId="{D0C88C39-9D1A-4622-9C72-C9F3F996FDE2}" destId="{1D768C84-7294-4BF4-B46B-8B1F67AB175C}" srcOrd="0" destOrd="0" presId="urn:microsoft.com/office/officeart/2005/8/layout/vList2"/>
    <dgm:cxn modelId="{D15BCA67-4F91-417A-8C93-8459A2DA6DA3}" srcId="{298F06F0-93C5-4395-9FB6-C5F309615D86}" destId="{D0C88C39-9D1A-4622-9C72-C9F3F996FDE2}" srcOrd="0" destOrd="0" parTransId="{06738ED0-2A33-4C96-882B-7662E308E09E}" sibTransId="{69911EE2-D7B9-40E2-B572-3839E3C1C5ED}"/>
    <dgm:cxn modelId="{0417564A-7815-44A7-8843-68E451D878FD}" srcId="{298F06F0-93C5-4395-9FB6-C5F309615D86}" destId="{2A19813F-7C65-4A37-ABB8-82B417C71D9A}" srcOrd="1" destOrd="0" parTransId="{BC128CED-9BE6-438A-8AF0-E4FEE9612904}" sibTransId="{7DC71029-88EB-48B5-9B0E-EEBF101C63A2}"/>
    <dgm:cxn modelId="{D526F285-3937-4AFE-9DDD-1C07BFE0616C}" type="presOf" srcId="{2798C54F-1A5E-4599-96AE-89C06BA2D160}" destId="{A9FF877F-B1FE-4468-AEBE-8291E9A785DD}" srcOrd="0" destOrd="0" presId="urn:microsoft.com/office/officeart/2005/8/layout/vList2"/>
    <dgm:cxn modelId="{29E8DCA3-C8B2-4E21-B4C5-754D8C19F437}" type="presOf" srcId="{2A19813F-7C65-4A37-ABB8-82B417C71D9A}" destId="{4C4F4E18-F76D-4EFD-A329-320EDE0C0888}" srcOrd="0" destOrd="0" presId="urn:microsoft.com/office/officeart/2005/8/layout/vList2"/>
    <dgm:cxn modelId="{2D49D7E9-D2A8-4719-80D5-0FC56829FF53}" srcId="{298F06F0-93C5-4395-9FB6-C5F309615D86}" destId="{2798C54F-1A5E-4599-96AE-89C06BA2D160}" srcOrd="2" destOrd="0" parTransId="{98FE463F-3B76-47EA-8755-3414BBA37849}" sibTransId="{C0BC0101-BEB6-42EA-B04F-D09BDFC9394C}"/>
    <dgm:cxn modelId="{4ACD5D55-0A51-487F-BC4E-0FFA529C1118}" type="presParOf" srcId="{ABC61010-2C41-4100-A2A2-F70C9C8304A2}" destId="{1D768C84-7294-4BF4-B46B-8B1F67AB175C}" srcOrd="0" destOrd="0" presId="urn:microsoft.com/office/officeart/2005/8/layout/vList2"/>
    <dgm:cxn modelId="{DE3B167F-6CF2-41ED-ACA5-2B7F6E5E33E5}" type="presParOf" srcId="{ABC61010-2C41-4100-A2A2-F70C9C8304A2}" destId="{C9E459D6-E9F1-49C1-B8AD-FE0BA20F3D1B}" srcOrd="1" destOrd="0" presId="urn:microsoft.com/office/officeart/2005/8/layout/vList2"/>
    <dgm:cxn modelId="{347C47C3-5386-49DA-A2EC-1FB509E04033}" type="presParOf" srcId="{ABC61010-2C41-4100-A2A2-F70C9C8304A2}" destId="{4C4F4E18-F76D-4EFD-A329-320EDE0C0888}" srcOrd="2" destOrd="0" presId="urn:microsoft.com/office/officeart/2005/8/layout/vList2"/>
    <dgm:cxn modelId="{8A96423B-9D5E-4595-A91A-75CF77FEA117}" type="presParOf" srcId="{ABC61010-2C41-4100-A2A2-F70C9C8304A2}" destId="{9DC96BBD-A3F7-41DD-A184-3F5EC9CFB727}" srcOrd="3" destOrd="0" presId="urn:microsoft.com/office/officeart/2005/8/layout/vList2"/>
    <dgm:cxn modelId="{E09DCDF4-06A5-40A2-B320-43C23A3C7CA1}" type="presParOf" srcId="{ABC61010-2C41-4100-A2A2-F70C9C8304A2}" destId="{A9FF877F-B1FE-4468-AEBE-8291E9A785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FCDF9E-9ED2-469A-A984-BB20FA7D4C0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A7FC3E-FC29-407B-B2FD-0DA5B8926B76}">
      <dgm:prSet/>
      <dgm:spPr/>
      <dgm:t>
        <a:bodyPr/>
        <a:lstStyle/>
        <a:p>
          <a:r>
            <a:rPr lang="en-US"/>
            <a:t>Morphine is WHO’s strong opioid of choice for cancer pain management</a:t>
          </a:r>
        </a:p>
      </dgm:t>
    </dgm:pt>
    <dgm:pt modelId="{E9D40FF3-5721-4245-8F33-29D690A99921}" type="parTrans" cxnId="{94851558-104A-4E1B-9605-7BE28E528D7E}">
      <dgm:prSet/>
      <dgm:spPr/>
      <dgm:t>
        <a:bodyPr/>
        <a:lstStyle/>
        <a:p>
          <a:endParaRPr lang="en-US"/>
        </a:p>
      </dgm:t>
    </dgm:pt>
    <dgm:pt modelId="{6813DEF0-5C9A-4700-8781-B98113BAF042}" type="sibTrans" cxnId="{94851558-104A-4E1B-9605-7BE28E528D7E}">
      <dgm:prSet/>
      <dgm:spPr/>
      <dgm:t>
        <a:bodyPr/>
        <a:lstStyle/>
        <a:p>
          <a:endParaRPr lang="en-US"/>
        </a:p>
      </dgm:t>
    </dgm:pt>
    <dgm:pt modelId="{38E9EF9C-4AC5-4A1C-8AF8-66428A97AE3F}">
      <dgm:prSet/>
      <dgm:spPr/>
      <dgm:t>
        <a:bodyPr/>
        <a:lstStyle/>
        <a:p>
          <a:r>
            <a:rPr lang="en-US"/>
            <a:t>Orally, no other strong opioid has a clear advantage over morphine</a:t>
          </a:r>
        </a:p>
      </dgm:t>
    </dgm:pt>
    <dgm:pt modelId="{41585099-37A9-4AC9-877D-EE8603A68AD7}" type="parTrans" cxnId="{9CF764C1-CE16-4121-8EFA-397D2FC3F07E}">
      <dgm:prSet/>
      <dgm:spPr/>
      <dgm:t>
        <a:bodyPr/>
        <a:lstStyle/>
        <a:p>
          <a:endParaRPr lang="en-US"/>
        </a:p>
      </dgm:t>
    </dgm:pt>
    <dgm:pt modelId="{F17EFED5-C567-4479-ACC1-A4BE11894B43}" type="sibTrans" cxnId="{9CF764C1-CE16-4121-8EFA-397D2FC3F07E}">
      <dgm:prSet/>
      <dgm:spPr/>
      <dgm:t>
        <a:bodyPr/>
        <a:lstStyle/>
        <a:p>
          <a:endParaRPr lang="en-US"/>
        </a:p>
      </dgm:t>
    </dgm:pt>
    <dgm:pt modelId="{62503741-8CC9-4C11-8E4A-7F95EE2C841A}">
      <dgm:prSet/>
      <dgm:spPr/>
      <dgm:t>
        <a:bodyPr/>
        <a:lstStyle/>
        <a:p>
          <a:r>
            <a:rPr lang="en-US"/>
            <a:t>Exception—renal failure; worry about accumulation of the metabolite morphine 6-glucuronide</a:t>
          </a:r>
        </a:p>
      </dgm:t>
    </dgm:pt>
    <dgm:pt modelId="{1B00754A-C469-4FA1-BAA4-4A7B945C0872}" type="parTrans" cxnId="{C0E14752-C851-44BE-B6B7-D1DC28EEA6CB}">
      <dgm:prSet/>
      <dgm:spPr/>
      <dgm:t>
        <a:bodyPr/>
        <a:lstStyle/>
        <a:p>
          <a:endParaRPr lang="en-US"/>
        </a:p>
      </dgm:t>
    </dgm:pt>
    <dgm:pt modelId="{5C5CD19B-F5DA-4206-A2F7-48F7C25CAA4A}" type="sibTrans" cxnId="{C0E14752-C851-44BE-B6B7-D1DC28EEA6CB}">
      <dgm:prSet/>
      <dgm:spPr/>
      <dgm:t>
        <a:bodyPr/>
        <a:lstStyle/>
        <a:p>
          <a:endParaRPr lang="en-US"/>
        </a:p>
      </dgm:t>
    </dgm:pt>
    <dgm:pt modelId="{CA272A19-921C-45BB-A2B4-C8F4D9A5473F}">
      <dgm:prSet/>
      <dgm:spPr/>
      <dgm:t>
        <a:bodyPr/>
        <a:lstStyle/>
        <a:p>
          <a:r>
            <a:rPr lang="en-US" dirty="0"/>
            <a:t>Orally available in immediate release and long-acting formulations</a:t>
          </a:r>
        </a:p>
      </dgm:t>
    </dgm:pt>
    <dgm:pt modelId="{98801CAC-CE7E-4063-BCD2-9DC50D2A116A}" type="parTrans" cxnId="{920F3668-5FA7-4F7C-A7A3-EC2E6779F2C0}">
      <dgm:prSet/>
      <dgm:spPr/>
      <dgm:t>
        <a:bodyPr/>
        <a:lstStyle/>
        <a:p>
          <a:endParaRPr lang="en-US"/>
        </a:p>
      </dgm:t>
    </dgm:pt>
    <dgm:pt modelId="{82690C2D-483F-4315-A1F2-02412CD92CDE}" type="sibTrans" cxnId="{920F3668-5FA7-4F7C-A7A3-EC2E6779F2C0}">
      <dgm:prSet/>
      <dgm:spPr/>
      <dgm:t>
        <a:bodyPr/>
        <a:lstStyle/>
        <a:p>
          <a:endParaRPr lang="en-US"/>
        </a:p>
      </dgm:t>
    </dgm:pt>
    <dgm:pt modelId="{69FE960F-71D9-40DB-BE59-BF4A4AA82DCC}">
      <dgm:prSet/>
      <dgm:spPr/>
      <dgm:t>
        <a:bodyPr/>
        <a:lstStyle/>
        <a:p>
          <a:r>
            <a:rPr lang="en-US" dirty="0"/>
            <a:t>Can also be given rectally, IV, SC, epidural, Intra Thecal </a:t>
          </a:r>
        </a:p>
      </dgm:t>
    </dgm:pt>
    <dgm:pt modelId="{A2FFEE79-FF29-415B-AC4B-4F1BC8308104}" type="parTrans" cxnId="{F0C864EA-4CCD-436C-9DA1-9D3CBFE6699E}">
      <dgm:prSet/>
      <dgm:spPr/>
      <dgm:t>
        <a:bodyPr/>
        <a:lstStyle/>
        <a:p>
          <a:endParaRPr lang="en-US"/>
        </a:p>
      </dgm:t>
    </dgm:pt>
    <dgm:pt modelId="{37869D6E-E946-4E59-ABB7-D3A42743D2CA}" type="sibTrans" cxnId="{F0C864EA-4CCD-436C-9DA1-9D3CBFE6699E}">
      <dgm:prSet/>
      <dgm:spPr/>
      <dgm:t>
        <a:bodyPr/>
        <a:lstStyle/>
        <a:p>
          <a:endParaRPr lang="en-US"/>
        </a:p>
      </dgm:t>
    </dgm:pt>
    <dgm:pt modelId="{F05A6F3B-2654-48B8-8076-642163F027F7}" type="pres">
      <dgm:prSet presAssocID="{FAFCDF9E-9ED2-469A-A984-BB20FA7D4C05}" presName="linear" presStyleCnt="0">
        <dgm:presLayoutVars>
          <dgm:animLvl val="lvl"/>
          <dgm:resizeHandles val="exact"/>
        </dgm:presLayoutVars>
      </dgm:prSet>
      <dgm:spPr/>
    </dgm:pt>
    <dgm:pt modelId="{D25604CB-9C7B-4FD2-AAB9-BA0E10E19D1E}" type="pres">
      <dgm:prSet presAssocID="{BEA7FC3E-FC29-407B-B2FD-0DA5B8926B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841401-B75B-46F5-A879-6F17AE6F5B1E}" type="pres">
      <dgm:prSet presAssocID="{6813DEF0-5C9A-4700-8781-B98113BAF042}" presName="spacer" presStyleCnt="0"/>
      <dgm:spPr/>
    </dgm:pt>
    <dgm:pt modelId="{56CCD3E9-B61C-430E-82CB-7A7D722377D0}" type="pres">
      <dgm:prSet presAssocID="{38E9EF9C-4AC5-4A1C-8AF8-66428A97AE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B1C820-D851-4A3B-8285-8963D329C778}" type="pres">
      <dgm:prSet presAssocID="{38E9EF9C-4AC5-4A1C-8AF8-66428A97AE3F}" presName="childText" presStyleLbl="revTx" presStyleIdx="0" presStyleCnt="1">
        <dgm:presLayoutVars>
          <dgm:bulletEnabled val="1"/>
        </dgm:presLayoutVars>
      </dgm:prSet>
      <dgm:spPr/>
    </dgm:pt>
    <dgm:pt modelId="{C225E26F-849D-43BC-90F0-FBF2D3AB62E7}" type="pres">
      <dgm:prSet presAssocID="{CA272A19-921C-45BB-A2B4-C8F4D9A547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85876F-C4F4-4471-8621-94861D1F9B71}" type="pres">
      <dgm:prSet presAssocID="{82690C2D-483F-4315-A1F2-02412CD92CDE}" presName="spacer" presStyleCnt="0"/>
      <dgm:spPr/>
    </dgm:pt>
    <dgm:pt modelId="{C2070B49-02B7-4185-85AA-7FF812E25087}" type="pres">
      <dgm:prSet presAssocID="{69FE960F-71D9-40DB-BE59-BF4A4AA82DC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C40622-511B-465A-B2CC-6979D5A66BB3}" type="presOf" srcId="{69FE960F-71D9-40DB-BE59-BF4A4AA82DCC}" destId="{C2070B49-02B7-4185-85AA-7FF812E25087}" srcOrd="0" destOrd="0" presId="urn:microsoft.com/office/officeart/2005/8/layout/vList2"/>
    <dgm:cxn modelId="{1E6F0A25-A096-40D4-B354-64899261B60A}" type="presOf" srcId="{62503741-8CC9-4C11-8E4A-7F95EE2C841A}" destId="{96B1C820-D851-4A3B-8285-8963D329C778}" srcOrd="0" destOrd="0" presId="urn:microsoft.com/office/officeart/2005/8/layout/vList2"/>
    <dgm:cxn modelId="{33A11D29-67CE-41F8-B4E3-75B086F92F22}" type="presOf" srcId="{FAFCDF9E-9ED2-469A-A984-BB20FA7D4C05}" destId="{F05A6F3B-2654-48B8-8076-642163F027F7}" srcOrd="0" destOrd="0" presId="urn:microsoft.com/office/officeart/2005/8/layout/vList2"/>
    <dgm:cxn modelId="{3B7BE644-7B0B-4471-869E-670BE6474DD8}" type="presOf" srcId="{38E9EF9C-4AC5-4A1C-8AF8-66428A97AE3F}" destId="{56CCD3E9-B61C-430E-82CB-7A7D722377D0}" srcOrd="0" destOrd="0" presId="urn:microsoft.com/office/officeart/2005/8/layout/vList2"/>
    <dgm:cxn modelId="{920F3668-5FA7-4F7C-A7A3-EC2E6779F2C0}" srcId="{FAFCDF9E-9ED2-469A-A984-BB20FA7D4C05}" destId="{CA272A19-921C-45BB-A2B4-C8F4D9A5473F}" srcOrd="2" destOrd="0" parTransId="{98801CAC-CE7E-4063-BCD2-9DC50D2A116A}" sibTransId="{82690C2D-483F-4315-A1F2-02412CD92CDE}"/>
    <dgm:cxn modelId="{C0E14752-C851-44BE-B6B7-D1DC28EEA6CB}" srcId="{38E9EF9C-4AC5-4A1C-8AF8-66428A97AE3F}" destId="{62503741-8CC9-4C11-8E4A-7F95EE2C841A}" srcOrd="0" destOrd="0" parTransId="{1B00754A-C469-4FA1-BAA4-4A7B945C0872}" sibTransId="{5C5CD19B-F5DA-4206-A2F7-48F7C25CAA4A}"/>
    <dgm:cxn modelId="{94851558-104A-4E1B-9605-7BE28E528D7E}" srcId="{FAFCDF9E-9ED2-469A-A984-BB20FA7D4C05}" destId="{BEA7FC3E-FC29-407B-B2FD-0DA5B8926B76}" srcOrd="0" destOrd="0" parTransId="{E9D40FF3-5721-4245-8F33-29D690A99921}" sibTransId="{6813DEF0-5C9A-4700-8781-B98113BAF042}"/>
    <dgm:cxn modelId="{E1584EA9-A20D-43E0-8E5A-1BD5E55CBAFC}" type="presOf" srcId="{CA272A19-921C-45BB-A2B4-C8F4D9A5473F}" destId="{C225E26F-849D-43BC-90F0-FBF2D3AB62E7}" srcOrd="0" destOrd="0" presId="urn:microsoft.com/office/officeart/2005/8/layout/vList2"/>
    <dgm:cxn modelId="{17EE21B2-5D4A-4DD9-A2CB-A40B1D6B4369}" type="presOf" srcId="{BEA7FC3E-FC29-407B-B2FD-0DA5B8926B76}" destId="{D25604CB-9C7B-4FD2-AAB9-BA0E10E19D1E}" srcOrd="0" destOrd="0" presId="urn:microsoft.com/office/officeart/2005/8/layout/vList2"/>
    <dgm:cxn modelId="{9CF764C1-CE16-4121-8EFA-397D2FC3F07E}" srcId="{FAFCDF9E-9ED2-469A-A984-BB20FA7D4C05}" destId="{38E9EF9C-4AC5-4A1C-8AF8-66428A97AE3F}" srcOrd="1" destOrd="0" parTransId="{41585099-37A9-4AC9-877D-EE8603A68AD7}" sibTransId="{F17EFED5-C567-4479-ACC1-A4BE11894B43}"/>
    <dgm:cxn modelId="{F0C864EA-4CCD-436C-9DA1-9D3CBFE6699E}" srcId="{FAFCDF9E-9ED2-469A-A984-BB20FA7D4C05}" destId="{69FE960F-71D9-40DB-BE59-BF4A4AA82DCC}" srcOrd="3" destOrd="0" parTransId="{A2FFEE79-FF29-415B-AC4B-4F1BC8308104}" sibTransId="{37869D6E-E946-4E59-ABB7-D3A42743D2CA}"/>
    <dgm:cxn modelId="{E931AB6E-E75D-4E32-9B67-15ED7AF2F058}" type="presParOf" srcId="{F05A6F3B-2654-48B8-8076-642163F027F7}" destId="{D25604CB-9C7B-4FD2-AAB9-BA0E10E19D1E}" srcOrd="0" destOrd="0" presId="urn:microsoft.com/office/officeart/2005/8/layout/vList2"/>
    <dgm:cxn modelId="{AD5AC407-4906-4229-A0C1-135760328371}" type="presParOf" srcId="{F05A6F3B-2654-48B8-8076-642163F027F7}" destId="{A3841401-B75B-46F5-A879-6F17AE6F5B1E}" srcOrd="1" destOrd="0" presId="urn:microsoft.com/office/officeart/2005/8/layout/vList2"/>
    <dgm:cxn modelId="{01993A80-6739-461B-BA5F-08F07E570646}" type="presParOf" srcId="{F05A6F3B-2654-48B8-8076-642163F027F7}" destId="{56CCD3E9-B61C-430E-82CB-7A7D722377D0}" srcOrd="2" destOrd="0" presId="urn:microsoft.com/office/officeart/2005/8/layout/vList2"/>
    <dgm:cxn modelId="{6363F726-3EA4-4AD5-8A87-B037D9FFB765}" type="presParOf" srcId="{F05A6F3B-2654-48B8-8076-642163F027F7}" destId="{96B1C820-D851-4A3B-8285-8963D329C778}" srcOrd="3" destOrd="0" presId="urn:microsoft.com/office/officeart/2005/8/layout/vList2"/>
    <dgm:cxn modelId="{1AEDB4EB-EB85-439E-9B3C-7C446477735F}" type="presParOf" srcId="{F05A6F3B-2654-48B8-8076-642163F027F7}" destId="{C225E26F-849D-43BC-90F0-FBF2D3AB62E7}" srcOrd="4" destOrd="0" presId="urn:microsoft.com/office/officeart/2005/8/layout/vList2"/>
    <dgm:cxn modelId="{91F6D99B-F637-4E10-AC6F-583D7D6F2654}" type="presParOf" srcId="{F05A6F3B-2654-48B8-8076-642163F027F7}" destId="{D985876F-C4F4-4471-8621-94861D1F9B71}" srcOrd="5" destOrd="0" presId="urn:microsoft.com/office/officeart/2005/8/layout/vList2"/>
    <dgm:cxn modelId="{2794BF6E-88DF-43D8-9326-824B9789C05A}" type="presParOf" srcId="{F05A6F3B-2654-48B8-8076-642163F027F7}" destId="{C2070B49-02B7-4185-85AA-7FF812E250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9B8165-5C6C-4D35-8AD5-599CDCC76D7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6DD7F1-8294-437F-9242-D55D0CCE349A}">
      <dgm:prSet/>
      <dgm:spPr/>
      <dgm:t>
        <a:bodyPr/>
        <a:lstStyle/>
        <a:p>
          <a:r>
            <a:rPr lang="en-US"/>
            <a:t>Consider when patient no longer able to take the medicine orally</a:t>
          </a:r>
        </a:p>
      </dgm:t>
    </dgm:pt>
    <dgm:pt modelId="{AD16D9F4-FF6E-400C-85B0-60B4146E6888}" type="parTrans" cxnId="{671DB3E0-7180-4793-BE91-4B492D924B89}">
      <dgm:prSet/>
      <dgm:spPr/>
      <dgm:t>
        <a:bodyPr/>
        <a:lstStyle/>
        <a:p>
          <a:endParaRPr lang="en-US"/>
        </a:p>
      </dgm:t>
    </dgm:pt>
    <dgm:pt modelId="{99AE2884-36D3-4E65-8A6C-1A900575128A}" type="sibTrans" cxnId="{671DB3E0-7180-4793-BE91-4B492D924B89}">
      <dgm:prSet/>
      <dgm:spPr/>
      <dgm:t>
        <a:bodyPr/>
        <a:lstStyle/>
        <a:p>
          <a:endParaRPr lang="en-US"/>
        </a:p>
      </dgm:t>
    </dgm:pt>
    <dgm:pt modelId="{6A8E162B-D46C-492E-8CA9-60D35A7A7A37}">
      <dgm:prSet/>
      <dgm:spPr/>
      <dgm:t>
        <a:bodyPr/>
        <a:lstStyle/>
        <a:p>
          <a:r>
            <a:rPr lang="en-US"/>
            <a:t>Add up total 24 hour morphine dose and divide by 3—this is total 24 hour IV/SC dose</a:t>
          </a:r>
        </a:p>
      </dgm:t>
    </dgm:pt>
    <dgm:pt modelId="{B89845B7-4D52-437D-AA94-A0C9E5188590}" type="parTrans" cxnId="{997BE2E9-74CD-4B89-9EEC-601C884A8DF7}">
      <dgm:prSet/>
      <dgm:spPr/>
      <dgm:t>
        <a:bodyPr/>
        <a:lstStyle/>
        <a:p>
          <a:endParaRPr lang="en-US"/>
        </a:p>
      </dgm:t>
    </dgm:pt>
    <dgm:pt modelId="{D34BA64B-021C-4BD8-BBC6-14FA20EA3B00}" type="sibTrans" cxnId="{997BE2E9-74CD-4B89-9EEC-601C884A8DF7}">
      <dgm:prSet/>
      <dgm:spPr/>
      <dgm:t>
        <a:bodyPr/>
        <a:lstStyle/>
        <a:p>
          <a:endParaRPr lang="en-US"/>
        </a:p>
      </dgm:t>
    </dgm:pt>
    <dgm:pt modelId="{B30364B9-4FC6-4E2C-B366-4BC01788A412}">
      <dgm:prSet/>
      <dgm:spPr/>
      <dgm:t>
        <a:bodyPr/>
        <a:lstStyle/>
        <a:p>
          <a:r>
            <a:rPr lang="en-US"/>
            <a:t>Divide total 24 hour IV/SC dose by 24 in order to determine hourly dose</a:t>
          </a:r>
        </a:p>
      </dgm:t>
    </dgm:pt>
    <dgm:pt modelId="{41DD73DE-ED5D-41E0-BFC2-EF00C7E7DF7F}" type="parTrans" cxnId="{994E630F-A9B6-4075-8F70-2708CEA11388}">
      <dgm:prSet/>
      <dgm:spPr/>
      <dgm:t>
        <a:bodyPr/>
        <a:lstStyle/>
        <a:p>
          <a:endParaRPr lang="en-US"/>
        </a:p>
      </dgm:t>
    </dgm:pt>
    <dgm:pt modelId="{6B7AFA19-F3F4-4FF8-950F-2F12A0A7940D}" type="sibTrans" cxnId="{994E630F-A9B6-4075-8F70-2708CEA11388}">
      <dgm:prSet/>
      <dgm:spPr/>
      <dgm:t>
        <a:bodyPr/>
        <a:lstStyle/>
        <a:p>
          <a:endParaRPr lang="en-US"/>
        </a:p>
      </dgm:t>
    </dgm:pt>
    <dgm:pt modelId="{1CB74AA2-37BE-4645-B9F1-FAC4ABD9666F}">
      <dgm:prSet/>
      <dgm:spPr/>
      <dgm:t>
        <a:bodyPr/>
        <a:lstStyle/>
        <a:p>
          <a:r>
            <a:rPr lang="en-US" dirty="0"/>
            <a:t>Can also allow demand dosing for breakthrough pain—usually 50 – 100% of the hourly dose every 15 minutes</a:t>
          </a:r>
        </a:p>
      </dgm:t>
    </dgm:pt>
    <dgm:pt modelId="{2C9C2E08-36F6-4A29-8A23-CD4633382380}" type="parTrans" cxnId="{D69D4B95-6AD3-4FDA-A713-63FC276B99B7}">
      <dgm:prSet/>
      <dgm:spPr/>
      <dgm:t>
        <a:bodyPr/>
        <a:lstStyle/>
        <a:p>
          <a:endParaRPr lang="en-US"/>
        </a:p>
      </dgm:t>
    </dgm:pt>
    <dgm:pt modelId="{F84AB0FA-3B03-4AB2-ADAB-CE9BD428AA0F}" type="sibTrans" cxnId="{D69D4B95-6AD3-4FDA-A713-63FC276B99B7}">
      <dgm:prSet/>
      <dgm:spPr/>
      <dgm:t>
        <a:bodyPr/>
        <a:lstStyle/>
        <a:p>
          <a:endParaRPr lang="en-US"/>
        </a:p>
      </dgm:t>
    </dgm:pt>
    <dgm:pt modelId="{91D97905-4998-4404-873C-C6B6E579A75E}" type="pres">
      <dgm:prSet presAssocID="{139B8165-5C6C-4D35-8AD5-599CDCC76D7F}" presName="vert0" presStyleCnt="0">
        <dgm:presLayoutVars>
          <dgm:dir/>
          <dgm:animOne val="branch"/>
          <dgm:animLvl val="lvl"/>
        </dgm:presLayoutVars>
      </dgm:prSet>
      <dgm:spPr/>
    </dgm:pt>
    <dgm:pt modelId="{140722E0-6912-40D4-8E2E-A0E3B05DF900}" type="pres">
      <dgm:prSet presAssocID="{746DD7F1-8294-437F-9242-D55D0CCE349A}" presName="thickLine" presStyleLbl="alignNode1" presStyleIdx="0" presStyleCnt="4"/>
      <dgm:spPr/>
    </dgm:pt>
    <dgm:pt modelId="{EB4CBB8F-43D9-4B2F-A118-590F34921846}" type="pres">
      <dgm:prSet presAssocID="{746DD7F1-8294-437F-9242-D55D0CCE349A}" presName="horz1" presStyleCnt="0"/>
      <dgm:spPr/>
    </dgm:pt>
    <dgm:pt modelId="{BD18C7D3-A4E8-42CD-9CFC-A990159B8A08}" type="pres">
      <dgm:prSet presAssocID="{746DD7F1-8294-437F-9242-D55D0CCE349A}" presName="tx1" presStyleLbl="revTx" presStyleIdx="0" presStyleCnt="4"/>
      <dgm:spPr/>
    </dgm:pt>
    <dgm:pt modelId="{9D74349A-73FC-475E-93D9-85C086AFE3CE}" type="pres">
      <dgm:prSet presAssocID="{746DD7F1-8294-437F-9242-D55D0CCE349A}" presName="vert1" presStyleCnt="0"/>
      <dgm:spPr/>
    </dgm:pt>
    <dgm:pt modelId="{62503E1D-7DFC-4EF9-BCC6-BB4816D0CECC}" type="pres">
      <dgm:prSet presAssocID="{6A8E162B-D46C-492E-8CA9-60D35A7A7A37}" presName="thickLine" presStyleLbl="alignNode1" presStyleIdx="1" presStyleCnt="4"/>
      <dgm:spPr/>
    </dgm:pt>
    <dgm:pt modelId="{5E71C703-C0DF-4F11-BE61-AFF4813E6BD3}" type="pres">
      <dgm:prSet presAssocID="{6A8E162B-D46C-492E-8CA9-60D35A7A7A37}" presName="horz1" presStyleCnt="0"/>
      <dgm:spPr/>
    </dgm:pt>
    <dgm:pt modelId="{0E954FD6-1421-4810-A2D1-3B81B6C6EEAE}" type="pres">
      <dgm:prSet presAssocID="{6A8E162B-D46C-492E-8CA9-60D35A7A7A37}" presName="tx1" presStyleLbl="revTx" presStyleIdx="1" presStyleCnt="4"/>
      <dgm:spPr/>
    </dgm:pt>
    <dgm:pt modelId="{656F725C-1B02-48D7-81F3-0E3B3A87520E}" type="pres">
      <dgm:prSet presAssocID="{6A8E162B-D46C-492E-8CA9-60D35A7A7A37}" presName="vert1" presStyleCnt="0"/>
      <dgm:spPr/>
    </dgm:pt>
    <dgm:pt modelId="{8F0C96F4-2D6E-49D1-8DF3-37863F4E560E}" type="pres">
      <dgm:prSet presAssocID="{B30364B9-4FC6-4E2C-B366-4BC01788A412}" presName="thickLine" presStyleLbl="alignNode1" presStyleIdx="2" presStyleCnt="4"/>
      <dgm:spPr/>
    </dgm:pt>
    <dgm:pt modelId="{A06034C1-315B-46EB-AFF0-25397275A782}" type="pres">
      <dgm:prSet presAssocID="{B30364B9-4FC6-4E2C-B366-4BC01788A412}" presName="horz1" presStyleCnt="0"/>
      <dgm:spPr/>
    </dgm:pt>
    <dgm:pt modelId="{1230CEA9-9773-439D-B56D-FDECF782FD5E}" type="pres">
      <dgm:prSet presAssocID="{B30364B9-4FC6-4E2C-B366-4BC01788A412}" presName="tx1" presStyleLbl="revTx" presStyleIdx="2" presStyleCnt="4"/>
      <dgm:spPr/>
    </dgm:pt>
    <dgm:pt modelId="{9C1181C5-3034-40DB-A428-6D9BF6B1776B}" type="pres">
      <dgm:prSet presAssocID="{B30364B9-4FC6-4E2C-B366-4BC01788A412}" presName="vert1" presStyleCnt="0"/>
      <dgm:spPr/>
    </dgm:pt>
    <dgm:pt modelId="{9F7A26E6-C476-42D9-A153-7E85C01CD836}" type="pres">
      <dgm:prSet presAssocID="{1CB74AA2-37BE-4645-B9F1-FAC4ABD9666F}" presName="thickLine" presStyleLbl="alignNode1" presStyleIdx="3" presStyleCnt="4"/>
      <dgm:spPr/>
    </dgm:pt>
    <dgm:pt modelId="{E5373F59-75D2-410F-9528-EBF100C57D63}" type="pres">
      <dgm:prSet presAssocID="{1CB74AA2-37BE-4645-B9F1-FAC4ABD9666F}" presName="horz1" presStyleCnt="0"/>
      <dgm:spPr/>
    </dgm:pt>
    <dgm:pt modelId="{ED974A0A-6F3E-4B8D-9AA0-7A78B053515D}" type="pres">
      <dgm:prSet presAssocID="{1CB74AA2-37BE-4645-B9F1-FAC4ABD9666F}" presName="tx1" presStyleLbl="revTx" presStyleIdx="3" presStyleCnt="4"/>
      <dgm:spPr/>
    </dgm:pt>
    <dgm:pt modelId="{F2F97F18-4022-498C-A239-2683B9ADDCD1}" type="pres">
      <dgm:prSet presAssocID="{1CB74AA2-37BE-4645-B9F1-FAC4ABD9666F}" presName="vert1" presStyleCnt="0"/>
      <dgm:spPr/>
    </dgm:pt>
  </dgm:ptLst>
  <dgm:cxnLst>
    <dgm:cxn modelId="{994E630F-A9B6-4075-8F70-2708CEA11388}" srcId="{139B8165-5C6C-4D35-8AD5-599CDCC76D7F}" destId="{B30364B9-4FC6-4E2C-B366-4BC01788A412}" srcOrd="2" destOrd="0" parTransId="{41DD73DE-ED5D-41E0-BFC2-EF00C7E7DF7F}" sibTransId="{6B7AFA19-F3F4-4FF8-950F-2F12A0A7940D}"/>
    <dgm:cxn modelId="{2DE7671A-334D-4ADC-82CD-E31D9D81C38E}" type="presOf" srcId="{1CB74AA2-37BE-4645-B9F1-FAC4ABD9666F}" destId="{ED974A0A-6F3E-4B8D-9AA0-7A78B053515D}" srcOrd="0" destOrd="0" presId="urn:microsoft.com/office/officeart/2008/layout/LinedList"/>
    <dgm:cxn modelId="{403DF675-94F7-4C85-ABEB-1D8F2CBBB3BF}" type="presOf" srcId="{746DD7F1-8294-437F-9242-D55D0CCE349A}" destId="{BD18C7D3-A4E8-42CD-9CFC-A990159B8A08}" srcOrd="0" destOrd="0" presId="urn:microsoft.com/office/officeart/2008/layout/LinedList"/>
    <dgm:cxn modelId="{13E08959-5960-48E6-A947-188925A1C75F}" type="presOf" srcId="{B30364B9-4FC6-4E2C-B366-4BC01788A412}" destId="{1230CEA9-9773-439D-B56D-FDECF782FD5E}" srcOrd="0" destOrd="0" presId="urn:microsoft.com/office/officeart/2008/layout/LinedList"/>
    <dgm:cxn modelId="{D69D4B95-6AD3-4FDA-A713-63FC276B99B7}" srcId="{139B8165-5C6C-4D35-8AD5-599CDCC76D7F}" destId="{1CB74AA2-37BE-4645-B9F1-FAC4ABD9666F}" srcOrd="3" destOrd="0" parTransId="{2C9C2E08-36F6-4A29-8A23-CD4633382380}" sibTransId="{F84AB0FA-3B03-4AB2-ADAB-CE9BD428AA0F}"/>
    <dgm:cxn modelId="{671DB3E0-7180-4793-BE91-4B492D924B89}" srcId="{139B8165-5C6C-4D35-8AD5-599CDCC76D7F}" destId="{746DD7F1-8294-437F-9242-D55D0CCE349A}" srcOrd="0" destOrd="0" parTransId="{AD16D9F4-FF6E-400C-85B0-60B4146E6888}" sibTransId="{99AE2884-36D3-4E65-8A6C-1A900575128A}"/>
    <dgm:cxn modelId="{997BE2E9-74CD-4B89-9EEC-601C884A8DF7}" srcId="{139B8165-5C6C-4D35-8AD5-599CDCC76D7F}" destId="{6A8E162B-D46C-492E-8CA9-60D35A7A7A37}" srcOrd="1" destOrd="0" parTransId="{B89845B7-4D52-437D-AA94-A0C9E5188590}" sibTransId="{D34BA64B-021C-4BD8-BBC6-14FA20EA3B00}"/>
    <dgm:cxn modelId="{947C1AFE-682F-4370-85CD-CF07F71AFF1A}" type="presOf" srcId="{6A8E162B-D46C-492E-8CA9-60D35A7A7A37}" destId="{0E954FD6-1421-4810-A2D1-3B81B6C6EEAE}" srcOrd="0" destOrd="0" presId="urn:microsoft.com/office/officeart/2008/layout/LinedList"/>
    <dgm:cxn modelId="{AD0614FF-C78B-4D2E-8ABD-8F1627CB6D0D}" type="presOf" srcId="{139B8165-5C6C-4D35-8AD5-599CDCC76D7F}" destId="{91D97905-4998-4404-873C-C6B6E579A75E}" srcOrd="0" destOrd="0" presId="urn:microsoft.com/office/officeart/2008/layout/LinedList"/>
    <dgm:cxn modelId="{ABB4CA45-16B8-4D32-BC50-BB9E8AB8C67B}" type="presParOf" srcId="{91D97905-4998-4404-873C-C6B6E579A75E}" destId="{140722E0-6912-40D4-8E2E-A0E3B05DF900}" srcOrd="0" destOrd="0" presId="urn:microsoft.com/office/officeart/2008/layout/LinedList"/>
    <dgm:cxn modelId="{0498D7A6-E325-4C0A-A40D-8DCBAE941A26}" type="presParOf" srcId="{91D97905-4998-4404-873C-C6B6E579A75E}" destId="{EB4CBB8F-43D9-4B2F-A118-590F34921846}" srcOrd="1" destOrd="0" presId="urn:microsoft.com/office/officeart/2008/layout/LinedList"/>
    <dgm:cxn modelId="{C969FD70-8E28-42F3-81A2-932D22B58522}" type="presParOf" srcId="{EB4CBB8F-43D9-4B2F-A118-590F34921846}" destId="{BD18C7D3-A4E8-42CD-9CFC-A990159B8A08}" srcOrd="0" destOrd="0" presId="urn:microsoft.com/office/officeart/2008/layout/LinedList"/>
    <dgm:cxn modelId="{22C98760-9EAB-4159-BAB9-FD40C52709F7}" type="presParOf" srcId="{EB4CBB8F-43D9-4B2F-A118-590F34921846}" destId="{9D74349A-73FC-475E-93D9-85C086AFE3CE}" srcOrd="1" destOrd="0" presId="urn:microsoft.com/office/officeart/2008/layout/LinedList"/>
    <dgm:cxn modelId="{52999A59-1060-4BEE-8C80-42B356ADBD43}" type="presParOf" srcId="{91D97905-4998-4404-873C-C6B6E579A75E}" destId="{62503E1D-7DFC-4EF9-BCC6-BB4816D0CECC}" srcOrd="2" destOrd="0" presId="urn:microsoft.com/office/officeart/2008/layout/LinedList"/>
    <dgm:cxn modelId="{C2E099B0-FED9-4F4B-99F7-A4DB8C37436C}" type="presParOf" srcId="{91D97905-4998-4404-873C-C6B6E579A75E}" destId="{5E71C703-C0DF-4F11-BE61-AFF4813E6BD3}" srcOrd="3" destOrd="0" presId="urn:microsoft.com/office/officeart/2008/layout/LinedList"/>
    <dgm:cxn modelId="{ED3263C9-0CD2-4D7F-8618-A2F21C22D0C6}" type="presParOf" srcId="{5E71C703-C0DF-4F11-BE61-AFF4813E6BD3}" destId="{0E954FD6-1421-4810-A2D1-3B81B6C6EEAE}" srcOrd="0" destOrd="0" presId="urn:microsoft.com/office/officeart/2008/layout/LinedList"/>
    <dgm:cxn modelId="{50D220AC-E3D9-41EB-9F61-0F36E7F48A3B}" type="presParOf" srcId="{5E71C703-C0DF-4F11-BE61-AFF4813E6BD3}" destId="{656F725C-1B02-48D7-81F3-0E3B3A87520E}" srcOrd="1" destOrd="0" presId="urn:microsoft.com/office/officeart/2008/layout/LinedList"/>
    <dgm:cxn modelId="{37CBBA54-9083-4735-9A71-32D46B1A5542}" type="presParOf" srcId="{91D97905-4998-4404-873C-C6B6E579A75E}" destId="{8F0C96F4-2D6E-49D1-8DF3-37863F4E560E}" srcOrd="4" destOrd="0" presId="urn:microsoft.com/office/officeart/2008/layout/LinedList"/>
    <dgm:cxn modelId="{0C19EAC4-EC2B-49AD-81F8-F4866310C666}" type="presParOf" srcId="{91D97905-4998-4404-873C-C6B6E579A75E}" destId="{A06034C1-315B-46EB-AFF0-25397275A782}" srcOrd="5" destOrd="0" presId="urn:microsoft.com/office/officeart/2008/layout/LinedList"/>
    <dgm:cxn modelId="{C8548326-9A48-45FF-BD34-68465EAB956B}" type="presParOf" srcId="{A06034C1-315B-46EB-AFF0-25397275A782}" destId="{1230CEA9-9773-439D-B56D-FDECF782FD5E}" srcOrd="0" destOrd="0" presId="urn:microsoft.com/office/officeart/2008/layout/LinedList"/>
    <dgm:cxn modelId="{270CDB27-A3CD-44B8-B870-9A3F95BCE575}" type="presParOf" srcId="{A06034C1-315B-46EB-AFF0-25397275A782}" destId="{9C1181C5-3034-40DB-A428-6D9BF6B1776B}" srcOrd="1" destOrd="0" presId="urn:microsoft.com/office/officeart/2008/layout/LinedList"/>
    <dgm:cxn modelId="{2F4EF887-803A-43C7-897E-6D5E7A27BF2A}" type="presParOf" srcId="{91D97905-4998-4404-873C-C6B6E579A75E}" destId="{9F7A26E6-C476-42D9-A153-7E85C01CD836}" srcOrd="6" destOrd="0" presId="urn:microsoft.com/office/officeart/2008/layout/LinedList"/>
    <dgm:cxn modelId="{EFD05EEB-4AC0-423A-8345-B077F67278AE}" type="presParOf" srcId="{91D97905-4998-4404-873C-C6B6E579A75E}" destId="{E5373F59-75D2-410F-9528-EBF100C57D63}" srcOrd="7" destOrd="0" presId="urn:microsoft.com/office/officeart/2008/layout/LinedList"/>
    <dgm:cxn modelId="{68FAC046-535D-4B17-8DDE-273D53174623}" type="presParOf" srcId="{E5373F59-75D2-410F-9528-EBF100C57D63}" destId="{ED974A0A-6F3E-4B8D-9AA0-7A78B053515D}" srcOrd="0" destOrd="0" presId="urn:microsoft.com/office/officeart/2008/layout/LinedList"/>
    <dgm:cxn modelId="{732906F0-AFCB-4B84-8289-43C23962AE69}" type="presParOf" srcId="{E5373F59-75D2-410F-9528-EBF100C57D63}" destId="{F2F97F18-4022-498C-A239-2683B9ADDC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2FBAE2-E67D-489C-A578-A4912FDAFF0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AD89C9-A257-4B9D-8DEC-605A28C57538}">
      <dgm:prSet/>
      <dgm:spPr/>
      <dgm:t>
        <a:bodyPr/>
        <a:lstStyle/>
        <a:p>
          <a:r>
            <a:rPr lang="en-IN"/>
            <a:t>Step I: NSAIDs and/or Paracetamol</a:t>
          </a:r>
          <a:endParaRPr lang="en-US"/>
        </a:p>
      </dgm:t>
    </dgm:pt>
    <dgm:pt modelId="{432A74AC-FE3C-4E90-A781-359815F921D2}" type="parTrans" cxnId="{D8DCB973-7A73-455B-BD73-AFE292E50838}">
      <dgm:prSet/>
      <dgm:spPr/>
      <dgm:t>
        <a:bodyPr/>
        <a:lstStyle/>
        <a:p>
          <a:endParaRPr lang="en-US"/>
        </a:p>
      </dgm:t>
    </dgm:pt>
    <dgm:pt modelId="{6EB12418-208A-42F4-8293-8F92573F4B8A}" type="sibTrans" cxnId="{D8DCB973-7A73-455B-BD73-AFE292E50838}">
      <dgm:prSet/>
      <dgm:spPr/>
      <dgm:t>
        <a:bodyPr/>
        <a:lstStyle/>
        <a:p>
          <a:endParaRPr lang="en-US"/>
        </a:p>
      </dgm:t>
    </dgm:pt>
    <dgm:pt modelId="{BA7902F5-6210-43B1-8FDB-FF2F6E14C1C5}">
      <dgm:prSet/>
      <dgm:spPr/>
      <dgm:t>
        <a:bodyPr/>
        <a:lstStyle/>
        <a:p>
          <a:r>
            <a:rPr lang="en-IN"/>
            <a:t>Never use two NSAIDs together</a:t>
          </a:r>
          <a:endParaRPr lang="en-US"/>
        </a:p>
      </dgm:t>
    </dgm:pt>
    <dgm:pt modelId="{0C05A8FA-9749-4AFA-81F7-8F4FC91DDE5F}" type="parTrans" cxnId="{D6D45908-5709-445D-B565-DACE200069BD}">
      <dgm:prSet/>
      <dgm:spPr/>
      <dgm:t>
        <a:bodyPr/>
        <a:lstStyle/>
        <a:p>
          <a:endParaRPr lang="en-US"/>
        </a:p>
      </dgm:t>
    </dgm:pt>
    <dgm:pt modelId="{69EF9588-46BC-44EA-9131-8B63EAABF4EC}" type="sibTrans" cxnId="{D6D45908-5709-445D-B565-DACE200069BD}">
      <dgm:prSet/>
      <dgm:spPr/>
      <dgm:t>
        <a:bodyPr/>
        <a:lstStyle/>
        <a:p>
          <a:endParaRPr lang="en-US"/>
        </a:p>
      </dgm:t>
    </dgm:pt>
    <dgm:pt modelId="{37D41D97-410D-4445-AC71-35417BF17278}">
      <dgm:prSet/>
      <dgm:spPr/>
      <dgm:t>
        <a:bodyPr/>
        <a:lstStyle/>
        <a:p>
          <a:r>
            <a:rPr lang="en-IN"/>
            <a:t>Paracetamol can be combined with NSAIDS</a:t>
          </a:r>
          <a:endParaRPr lang="en-US"/>
        </a:p>
      </dgm:t>
    </dgm:pt>
    <dgm:pt modelId="{F5C74674-456D-4F8E-BA37-E576C0C793C3}" type="parTrans" cxnId="{5DBF15BF-419C-49B9-9A5C-652097E259D3}">
      <dgm:prSet/>
      <dgm:spPr/>
      <dgm:t>
        <a:bodyPr/>
        <a:lstStyle/>
        <a:p>
          <a:endParaRPr lang="en-US"/>
        </a:p>
      </dgm:t>
    </dgm:pt>
    <dgm:pt modelId="{4F48A152-CA3C-4E8B-987F-0486D305252E}" type="sibTrans" cxnId="{5DBF15BF-419C-49B9-9A5C-652097E259D3}">
      <dgm:prSet/>
      <dgm:spPr/>
      <dgm:t>
        <a:bodyPr/>
        <a:lstStyle/>
        <a:p>
          <a:endParaRPr lang="en-US"/>
        </a:p>
      </dgm:t>
    </dgm:pt>
    <dgm:pt modelId="{53D6E2C2-3B44-4AD6-AA8C-FDAE9645A76A}">
      <dgm:prSet/>
      <dgm:spPr/>
      <dgm:t>
        <a:bodyPr/>
        <a:lstStyle/>
        <a:p>
          <a:r>
            <a:rPr lang="en-IN"/>
            <a:t>Optimum dose of Paracetamol is 1000mg qid</a:t>
          </a:r>
          <a:endParaRPr lang="en-US"/>
        </a:p>
      </dgm:t>
    </dgm:pt>
    <dgm:pt modelId="{C4487C90-B633-48B3-A6A4-E9BC78AF7AA9}" type="parTrans" cxnId="{B1D3FCE8-F776-4DE2-8490-3B1F065358D1}">
      <dgm:prSet/>
      <dgm:spPr/>
      <dgm:t>
        <a:bodyPr/>
        <a:lstStyle/>
        <a:p>
          <a:endParaRPr lang="en-US"/>
        </a:p>
      </dgm:t>
    </dgm:pt>
    <dgm:pt modelId="{0386536D-2902-4C8E-B4B7-5E6EBA60F0FD}" type="sibTrans" cxnId="{B1D3FCE8-F776-4DE2-8490-3B1F065358D1}">
      <dgm:prSet/>
      <dgm:spPr/>
      <dgm:t>
        <a:bodyPr/>
        <a:lstStyle/>
        <a:p>
          <a:endParaRPr lang="en-US"/>
        </a:p>
      </dgm:t>
    </dgm:pt>
    <dgm:pt modelId="{277334AB-EE2F-42C3-B5EC-891A1E41C050}">
      <dgm:prSet/>
      <dgm:spPr/>
      <dgm:t>
        <a:bodyPr/>
        <a:lstStyle/>
        <a:p>
          <a:r>
            <a:rPr lang="en-IN"/>
            <a:t>Consider using PPI as prophylaxis</a:t>
          </a:r>
          <a:endParaRPr lang="en-US"/>
        </a:p>
      </dgm:t>
    </dgm:pt>
    <dgm:pt modelId="{529B7933-8072-4E20-81DF-D3CFEAF78560}" type="parTrans" cxnId="{4A8183EC-83CC-470D-A411-CE0C9F5028BA}">
      <dgm:prSet/>
      <dgm:spPr/>
      <dgm:t>
        <a:bodyPr/>
        <a:lstStyle/>
        <a:p>
          <a:endParaRPr lang="en-US"/>
        </a:p>
      </dgm:t>
    </dgm:pt>
    <dgm:pt modelId="{79510EDB-E7C1-44B7-83F5-0E469CD657CC}" type="sibTrans" cxnId="{4A8183EC-83CC-470D-A411-CE0C9F5028BA}">
      <dgm:prSet/>
      <dgm:spPr/>
      <dgm:t>
        <a:bodyPr/>
        <a:lstStyle/>
        <a:p>
          <a:endParaRPr lang="en-US"/>
        </a:p>
      </dgm:t>
    </dgm:pt>
    <dgm:pt modelId="{DCC6E875-CD3B-4EEB-B8FB-8A13166463E7}">
      <dgm:prSet/>
      <dgm:spPr/>
      <dgm:t>
        <a:bodyPr/>
        <a:lstStyle/>
        <a:p>
          <a:r>
            <a:rPr lang="en-IN"/>
            <a:t>Step II and III:</a:t>
          </a:r>
          <a:endParaRPr lang="en-US"/>
        </a:p>
      </dgm:t>
    </dgm:pt>
    <dgm:pt modelId="{77095D58-83B2-4C38-A3B9-AF9F9D2E2BF9}" type="parTrans" cxnId="{811EBABE-83E3-4D13-A483-36488A2065E6}">
      <dgm:prSet/>
      <dgm:spPr/>
      <dgm:t>
        <a:bodyPr/>
        <a:lstStyle/>
        <a:p>
          <a:endParaRPr lang="en-US"/>
        </a:p>
      </dgm:t>
    </dgm:pt>
    <dgm:pt modelId="{40A451F3-FDBD-4635-B758-0504227FDE0E}" type="sibTrans" cxnId="{811EBABE-83E3-4D13-A483-36488A2065E6}">
      <dgm:prSet/>
      <dgm:spPr/>
      <dgm:t>
        <a:bodyPr/>
        <a:lstStyle/>
        <a:p>
          <a:endParaRPr lang="en-US"/>
        </a:p>
      </dgm:t>
    </dgm:pt>
    <dgm:pt modelId="{1921B812-83D6-41D7-A36C-EBC41CC081BF}">
      <dgm:prSet/>
      <dgm:spPr/>
      <dgm:t>
        <a:bodyPr/>
        <a:lstStyle/>
        <a:p>
          <a:r>
            <a:rPr lang="en-IN"/>
            <a:t>Adding opioids to step I</a:t>
          </a:r>
          <a:endParaRPr lang="en-US"/>
        </a:p>
      </dgm:t>
    </dgm:pt>
    <dgm:pt modelId="{378CB577-E77D-4279-95C1-81D2AF9AF696}" type="parTrans" cxnId="{00671673-9833-4AA5-BDFC-345A954B2E2E}">
      <dgm:prSet/>
      <dgm:spPr/>
      <dgm:t>
        <a:bodyPr/>
        <a:lstStyle/>
        <a:p>
          <a:endParaRPr lang="en-US"/>
        </a:p>
      </dgm:t>
    </dgm:pt>
    <dgm:pt modelId="{F0099495-6EC9-4B9B-A6D7-A17B2CCCB7D1}" type="sibTrans" cxnId="{00671673-9833-4AA5-BDFC-345A954B2E2E}">
      <dgm:prSet/>
      <dgm:spPr/>
      <dgm:t>
        <a:bodyPr/>
        <a:lstStyle/>
        <a:p>
          <a:endParaRPr lang="en-US"/>
        </a:p>
      </dgm:t>
    </dgm:pt>
    <dgm:pt modelId="{EA3EC46F-D880-473E-8CEE-548118325D76}">
      <dgm:prSet/>
      <dgm:spPr/>
      <dgm:t>
        <a:bodyPr/>
        <a:lstStyle/>
        <a:p>
          <a:r>
            <a:rPr lang="en-IN" dirty="0"/>
            <a:t>Tramadol or Codeine in step II</a:t>
          </a:r>
          <a:endParaRPr lang="en-US" dirty="0"/>
        </a:p>
      </dgm:t>
    </dgm:pt>
    <dgm:pt modelId="{E13EC8E3-454A-4425-B5FC-9E03D9817D03}" type="parTrans" cxnId="{004DB911-4B0A-4D8E-B5E2-75B62C1F484B}">
      <dgm:prSet/>
      <dgm:spPr/>
      <dgm:t>
        <a:bodyPr/>
        <a:lstStyle/>
        <a:p>
          <a:endParaRPr lang="en-US"/>
        </a:p>
      </dgm:t>
    </dgm:pt>
    <dgm:pt modelId="{8504C310-A977-402A-810C-CF37ACCA236D}" type="sibTrans" cxnId="{004DB911-4B0A-4D8E-B5E2-75B62C1F484B}">
      <dgm:prSet/>
      <dgm:spPr/>
      <dgm:t>
        <a:bodyPr/>
        <a:lstStyle/>
        <a:p>
          <a:endParaRPr lang="en-US"/>
        </a:p>
      </dgm:t>
    </dgm:pt>
    <dgm:pt modelId="{8BA3D7DA-952F-4CB9-B2CC-D346FA36A70F}">
      <dgm:prSet/>
      <dgm:spPr/>
      <dgm:t>
        <a:bodyPr/>
        <a:lstStyle/>
        <a:p>
          <a:r>
            <a:rPr lang="en-IN"/>
            <a:t>Morphine / Pethidine / Fentanyl in Step III</a:t>
          </a:r>
          <a:endParaRPr lang="en-US"/>
        </a:p>
      </dgm:t>
    </dgm:pt>
    <dgm:pt modelId="{D3A90E73-1A75-4790-88E9-680AB0CE8670}" type="parTrans" cxnId="{FFD84784-452E-43F2-8B76-823944EDE1D5}">
      <dgm:prSet/>
      <dgm:spPr/>
      <dgm:t>
        <a:bodyPr/>
        <a:lstStyle/>
        <a:p>
          <a:endParaRPr lang="en-US"/>
        </a:p>
      </dgm:t>
    </dgm:pt>
    <dgm:pt modelId="{268265DF-E779-40E6-B5A7-1D5C22E246AA}" type="sibTrans" cxnId="{FFD84784-452E-43F2-8B76-823944EDE1D5}">
      <dgm:prSet/>
      <dgm:spPr/>
      <dgm:t>
        <a:bodyPr/>
        <a:lstStyle/>
        <a:p>
          <a:endParaRPr lang="en-US"/>
        </a:p>
      </dgm:t>
    </dgm:pt>
    <dgm:pt modelId="{9EAF73B6-5D71-4084-AD0E-1F34BE704643}">
      <dgm:prSet/>
      <dgm:spPr/>
      <dgm:t>
        <a:bodyPr/>
        <a:lstStyle/>
        <a:p>
          <a:r>
            <a:rPr lang="en-IN"/>
            <a:t>No upper limit for Codeine/ Morphine/ Fentanyl</a:t>
          </a:r>
          <a:endParaRPr lang="en-US"/>
        </a:p>
      </dgm:t>
    </dgm:pt>
    <dgm:pt modelId="{757F740B-10DE-4CBA-828F-3C6D49AA7487}" type="parTrans" cxnId="{0B61EC22-B887-426C-9988-CF7EF80DAB0F}">
      <dgm:prSet/>
      <dgm:spPr/>
      <dgm:t>
        <a:bodyPr/>
        <a:lstStyle/>
        <a:p>
          <a:endParaRPr lang="en-US"/>
        </a:p>
      </dgm:t>
    </dgm:pt>
    <dgm:pt modelId="{09BFB248-E73C-4E46-AD4D-C524A04523B1}" type="sibTrans" cxnId="{0B61EC22-B887-426C-9988-CF7EF80DAB0F}">
      <dgm:prSet/>
      <dgm:spPr/>
      <dgm:t>
        <a:bodyPr/>
        <a:lstStyle/>
        <a:p>
          <a:endParaRPr lang="en-US"/>
        </a:p>
      </dgm:t>
    </dgm:pt>
    <dgm:pt modelId="{58533BB5-8194-4B28-A872-3AB43254E7E6}">
      <dgm:prSet/>
      <dgm:spPr/>
      <dgm:t>
        <a:bodyPr/>
        <a:lstStyle/>
        <a:p>
          <a:r>
            <a:rPr lang="en-IN"/>
            <a:t>Remember to add laxative</a:t>
          </a:r>
          <a:endParaRPr lang="en-US"/>
        </a:p>
      </dgm:t>
    </dgm:pt>
    <dgm:pt modelId="{0FABE6A8-841D-4F9E-BE59-C44402D0178A}" type="parTrans" cxnId="{2B43A653-B4F1-4A63-8F14-7EB046366679}">
      <dgm:prSet/>
      <dgm:spPr/>
      <dgm:t>
        <a:bodyPr/>
        <a:lstStyle/>
        <a:p>
          <a:endParaRPr lang="en-US"/>
        </a:p>
      </dgm:t>
    </dgm:pt>
    <dgm:pt modelId="{826EA499-C181-4426-BE70-EC5893B716B0}" type="sibTrans" cxnId="{2B43A653-B4F1-4A63-8F14-7EB046366679}">
      <dgm:prSet/>
      <dgm:spPr/>
      <dgm:t>
        <a:bodyPr/>
        <a:lstStyle/>
        <a:p>
          <a:endParaRPr lang="en-US"/>
        </a:p>
      </dgm:t>
    </dgm:pt>
    <dgm:pt modelId="{AC3FC224-A2B1-4758-8FB4-E25B318DD3F9}">
      <dgm:prSet/>
      <dgm:spPr/>
      <dgm:t>
        <a:bodyPr/>
        <a:lstStyle/>
        <a:p>
          <a:r>
            <a:rPr lang="en-IN"/>
            <a:t>Consider giving antiemetic Haloperidol for first 3-4 days</a:t>
          </a:r>
          <a:endParaRPr lang="en-US"/>
        </a:p>
      </dgm:t>
    </dgm:pt>
    <dgm:pt modelId="{F91D8B13-CDCB-4243-B859-748A04574B29}" type="parTrans" cxnId="{1E39EBAC-7113-4AFC-94B2-2BA22FAB4492}">
      <dgm:prSet/>
      <dgm:spPr/>
      <dgm:t>
        <a:bodyPr/>
        <a:lstStyle/>
        <a:p>
          <a:endParaRPr lang="en-US"/>
        </a:p>
      </dgm:t>
    </dgm:pt>
    <dgm:pt modelId="{8322A49C-1A2B-4196-BE83-CF8F49314E3F}" type="sibTrans" cxnId="{1E39EBAC-7113-4AFC-94B2-2BA22FAB4492}">
      <dgm:prSet/>
      <dgm:spPr/>
      <dgm:t>
        <a:bodyPr/>
        <a:lstStyle/>
        <a:p>
          <a:endParaRPr lang="en-US"/>
        </a:p>
      </dgm:t>
    </dgm:pt>
    <dgm:pt modelId="{68135A39-41DA-4854-B172-9B317BCFBA99}" type="pres">
      <dgm:prSet presAssocID="{3D2FBAE2-E67D-489C-A578-A4912FDAFF01}" presName="linear" presStyleCnt="0">
        <dgm:presLayoutVars>
          <dgm:animLvl val="lvl"/>
          <dgm:resizeHandles val="exact"/>
        </dgm:presLayoutVars>
      </dgm:prSet>
      <dgm:spPr/>
    </dgm:pt>
    <dgm:pt modelId="{20F821B2-38CF-49A3-9113-5091762E585E}" type="pres">
      <dgm:prSet presAssocID="{D0AD89C9-A257-4B9D-8DEC-605A28C575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83F3F9-BC31-407B-84B2-5D7A8BDAC0F1}" type="pres">
      <dgm:prSet presAssocID="{D0AD89C9-A257-4B9D-8DEC-605A28C57538}" presName="childText" presStyleLbl="revTx" presStyleIdx="0" presStyleCnt="2">
        <dgm:presLayoutVars>
          <dgm:bulletEnabled val="1"/>
        </dgm:presLayoutVars>
      </dgm:prSet>
      <dgm:spPr/>
    </dgm:pt>
    <dgm:pt modelId="{1F7FAD6C-76B4-4F3B-9576-9D5AF7ED312F}" type="pres">
      <dgm:prSet presAssocID="{DCC6E875-CD3B-4EEB-B8FB-8A13166463E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7F82A02-95DE-4EE7-AD10-9D633720680C}" type="pres">
      <dgm:prSet presAssocID="{DCC6E875-CD3B-4EEB-B8FB-8A13166463E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6D45908-5709-445D-B565-DACE200069BD}" srcId="{D0AD89C9-A257-4B9D-8DEC-605A28C57538}" destId="{BA7902F5-6210-43B1-8FDB-FF2F6E14C1C5}" srcOrd="0" destOrd="0" parTransId="{0C05A8FA-9749-4AFA-81F7-8F4FC91DDE5F}" sibTransId="{69EF9588-46BC-44EA-9131-8B63EAABF4EC}"/>
    <dgm:cxn modelId="{004DB911-4B0A-4D8E-B5E2-75B62C1F484B}" srcId="{DCC6E875-CD3B-4EEB-B8FB-8A13166463E7}" destId="{EA3EC46F-D880-473E-8CEE-548118325D76}" srcOrd="1" destOrd="0" parTransId="{E13EC8E3-454A-4425-B5FC-9E03D9817D03}" sibTransId="{8504C310-A977-402A-810C-CF37ACCA236D}"/>
    <dgm:cxn modelId="{0B61EC22-B887-426C-9988-CF7EF80DAB0F}" srcId="{DCC6E875-CD3B-4EEB-B8FB-8A13166463E7}" destId="{9EAF73B6-5D71-4084-AD0E-1F34BE704643}" srcOrd="3" destOrd="0" parTransId="{757F740B-10DE-4CBA-828F-3C6D49AA7487}" sibTransId="{09BFB248-E73C-4E46-AD4D-C524A04523B1}"/>
    <dgm:cxn modelId="{21B41725-A303-4AD2-984C-1FC51684FA7E}" type="presOf" srcId="{1921B812-83D6-41D7-A36C-EBC41CC081BF}" destId="{67F82A02-95DE-4EE7-AD10-9D633720680C}" srcOrd="0" destOrd="0" presId="urn:microsoft.com/office/officeart/2005/8/layout/vList2"/>
    <dgm:cxn modelId="{3F930B63-6675-4B80-8C1E-924990CA79B1}" type="presOf" srcId="{3D2FBAE2-E67D-489C-A578-A4912FDAFF01}" destId="{68135A39-41DA-4854-B172-9B317BCFBA99}" srcOrd="0" destOrd="0" presId="urn:microsoft.com/office/officeart/2005/8/layout/vList2"/>
    <dgm:cxn modelId="{7070DC64-20B3-49E6-B786-402C190B4E28}" type="presOf" srcId="{277334AB-EE2F-42C3-B5EC-891A1E41C050}" destId="{7B83F3F9-BC31-407B-84B2-5D7A8BDAC0F1}" srcOrd="0" destOrd="3" presId="urn:microsoft.com/office/officeart/2005/8/layout/vList2"/>
    <dgm:cxn modelId="{BD093867-16AB-4CD3-B2DA-6A667479A3E5}" type="presOf" srcId="{DCC6E875-CD3B-4EEB-B8FB-8A13166463E7}" destId="{1F7FAD6C-76B4-4F3B-9576-9D5AF7ED312F}" srcOrd="0" destOrd="0" presId="urn:microsoft.com/office/officeart/2005/8/layout/vList2"/>
    <dgm:cxn modelId="{70586D4C-08E4-4162-824E-E3E3CB9A7D0E}" type="presOf" srcId="{EA3EC46F-D880-473E-8CEE-548118325D76}" destId="{67F82A02-95DE-4EE7-AD10-9D633720680C}" srcOrd="0" destOrd="1" presId="urn:microsoft.com/office/officeart/2005/8/layout/vList2"/>
    <dgm:cxn modelId="{00671673-9833-4AA5-BDFC-345A954B2E2E}" srcId="{DCC6E875-CD3B-4EEB-B8FB-8A13166463E7}" destId="{1921B812-83D6-41D7-A36C-EBC41CC081BF}" srcOrd="0" destOrd="0" parTransId="{378CB577-E77D-4279-95C1-81D2AF9AF696}" sibTransId="{F0099495-6EC9-4B9B-A6D7-A17B2CCCB7D1}"/>
    <dgm:cxn modelId="{2B43A653-B4F1-4A63-8F14-7EB046366679}" srcId="{DCC6E875-CD3B-4EEB-B8FB-8A13166463E7}" destId="{58533BB5-8194-4B28-A872-3AB43254E7E6}" srcOrd="4" destOrd="0" parTransId="{0FABE6A8-841D-4F9E-BE59-C44402D0178A}" sibTransId="{826EA499-C181-4426-BE70-EC5893B716B0}"/>
    <dgm:cxn modelId="{D8DCB973-7A73-455B-BD73-AFE292E50838}" srcId="{3D2FBAE2-E67D-489C-A578-A4912FDAFF01}" destId="{D0AD89C9-A257-4B9D-8DEC-605A28C57538}" srcOrd="0" destOrd="0" parTransId="{432A74AC-FE3C-4E90-A781-359815F921D2}" sibTransId="{6EB12418-208A-42F4-8293-8F92573F4B8A}"/>
    <dgm:cxn modelId="{4461917E-F978-43E5-9E12-2726A8591550}" type="presOf" srcId="{9EAF73B6-5D71-4084-AD0E-1F34BE704643}" destId="{67F82A02-95DE-4EE7-AD10-9D633720680C}" srcOrd="0" destOrd="3" presId="urn:microsoft.com/office/officeart/2005/8/layout/vList2"/>
    <dgm:cxn modelId="{FFD84784-452E-43F2-8B76-823944EDE1D5}" srcId="{DCC6E875-CD3B-4EEB-B8FB-8A13166463E7}" destId="{8BA3D7DA-952F-4CB9-B2CC-D346FA36A70F}" srcOrd="2" destOrd="0" parTransId="{D3A90E73-1A75-4790-88E9-680AB0CE8670}" sibTransId="{268265DF-E779-40E6-B5A7-1D5C22E246AA}"/>
    <dgm:cxn modelId="{B7244D86-373B-4988-BF28-625938BB6037}" type="presOf" srcId="{58533BB5-8194-4B28-A872-3AB43254E7E6}" destId="{67F82A02-95DE-4EE7-AD10-9D633720680C}" srcOrd="0" destOrd="4" presId="urn:microsoft.com/office/officeart/2005/8/layout/vList2"/>
    <dgm:cxn modelId="{F097B6A6-E111-40DE-8889-0B8F40D75A0F}" type="presOf" srcId="{BA7902F5-6210-43B1-8FDB-FF2F6E14C1C5}" destId="{7B83F3F9-BC31-407B-84B2-5D7A8BDAC0F1}" srcOrd="0" destOrd="0" presId="urn:microsoft.com/office/officeart/2005/8/layout/vList2"/>
    <dgm:cxn modelId="{1E39EBAC-7113-4AFC-94B2-2BA22FAB4492}" srcId="{DCC6E875-CD3B-4EEB-B8FB-8A13166463E7}" destId="{AC3FC224-A2B1-4758-8FB4-E25B318DD3F9}" srcOrd="5" destOrd="0" parTransId="{F91D8B13-CDCB-4243-B859-748A04574B29}" sibTransId="{8322A49C-1A2B-4196-BE83-CF8F49314E3F}"/>
    <dgm:cxn modelId="{EFE46EB7-A2D8-4E62-9E70-4D67C2780EBE}" type="presOf" srcId="{8BA3D7DA-952F-4CB9-B2CC-D346FA36A70F}" destId="{67F82A02-95DE-4EE7-AD10-9D633720680C}" srcOrd="0" destOrd="2" presId="urn:microsoft.com/office/officeart/2005/8/layout/vList2"/>
    <dgm:cxn modelId="{636ADDBC-A0E6-443B-AD63-C22737396A0B}" type="presOf" srcId="{53D6E2C2-3B44-4AD6-AA8C-FDAE9645A76A}" destId="{7B83F3F9-BC31-407B-84B2-5D7A8BDAC0F1}" srcOrd="0" destOrd="2" presId="urn:microsoft.com/office/officeart/2005/8/layout/vList2"/>
    <dgm:cxn modelId="{811EBABE-83E3-4D13-A483-36488A2065E6}" srcId="{3D2FBAE2-E67D-489C-A578-A4912FDAFF01}" destId="{DCC6E875-CD3B-4EEB-B8FB-8A13166463E7}" srcOrd="1" destOrd="0" parTransId="{77095D58-83B2-4C38-A3B9-AF9F9D2E2BF9}" sibTransId="{40A451F3-FDBD-4635-B758-0504227FDE0E}"/>
    <dgm:cxn modelId="{5DBF15BF-419C-49B9-9A5C-652097E259D3}" srcId="{D0AD89C9-A257-4B9D-8DEC-605A28C57538}" destId="{37D41D97-410D-4445-AC71-35417BF17278}" srcOrd="1" destOrd="0" parTransId="{F5C74674-456D-4F8E-BA37-E576C0C793C3}" sibTransId="{4F48A152-CA3C-4E8B-987F-0486D305252E}"/>
    <dgm:cxn modelId="{09EFBCD2-B55E-435A-8F9E-0262E7F6751D}" type="presOf" srcId="{D0AD89C9-A257-4B9D-8DEC-605A28C57538}" destId="{20F821B2-38CF-49A3-9113-5091762E585E}" srcOrd="0" destOrd="0" presId="urn:microsoft.com/office/officeart/2005/8/layout/vList2"/>
    <dgm:cxn modelId="{11C84CDB-3623-4C1D-8DAF-CDA9436109FF}" type="presOf" srcId="{AC3FC224-A2B1-4758-8FB4-E25B318DD3F9}" destId="{67F82A02-95DE-4EE7-AD10-9D633720680C}" srcOrd="0" destOrd="5" presId="urn:microsoft.com/office/officeart/2005/8/layout/vList2"/>
    <dgm:cxn modelId="{B1D3FCE8-F776-4DE2-8490-3B1F065358D1}" srcId="{D0AD89C9-A257-4B9D-8DEC-605A28C57538}" destId="{53D6E2C2-3B44-4AD6-AA8C-FDAE9645A76A}" srcOrd="2" destOrd="0" parTransId="{C4487C90-B633-48B3-A6A4-E9BC78AF7AA9}" sibTransId="{0386536D-2902-4C8E-B4B7-5E6EBA60F0FD}"/>
    <dgm:cxn modelId="{4A8183EC-83CC-470D-A411-CE0C9F5028BA}" srcId="{D0AD89C9-A257-4B9D-8DEC-605A28C57538}" destId="{277334AB-EE2F-42C3-B5EC-891A1E41C050}" srcOrd="3" destOrd="0" parTransId="{529B7933-8072-4E20-81DF-D3CFEAF78560}" sibTransId="{79510EDB-E7C1-44B7-83F5-0E469CD657CC}"/>
    <dgm:cxn modelId="{7A22F6FF-7D68-4008-A498-86A54B518649}" type="presOf" srcId="{37D41D97-410D-4445-AC71-35417BF17278}" destId="{7B83F3F9-BC31-407B-84B2-5D7A8BDAC0F1}" srcOrd="0" destOrd="1" presId="urn:microsoft.com/office/officeart/2005/8/layout/vList2"/>
    <dgm:cxn modelId="{668C1C48-EA65-4BCB-87F2-88924C34BC5D}" type="presParOf" srcId="{68135A39-41DA-4854-B172-9B317BCFBA99}" destId="{20F821B2-38CF-49A3-9113-5091762E585E}" srcOrd="0" destOrd="0" presId="urn:microsoft.com/office/officeart/2005/8/layout/vList2"/>
    <dgm:cxn modelId="{6B89C399-A20F-4DDF-B7E1-A84B383927CD}" type="presParOf" srcId="{68135A39-41DA-4854-B172-9B317BCFBA99}" destId="{7B83F3F9-BC31-407B-84B2-5D7A8BDAC0F1}" srcOrd="1" destOrd="0" presId="urn:microsoft.com/office/officeart/2005/8/layout/vList2"/>
    <dgm:cxn modelId="{4F265B54-F0F8-427B-9409-8925B082D5C6}" type="presParOf" srcId="{68135A39-41DA-4854-B172-9B317BCFBA99}" destId="{1F7FAD6C-76B4-4F3B-9576-9D5AF7ED312F}" srcOrd="2" destOrd="0" presId="urn:microsoft.com/office/officeart/2005/8/layout/vList2"/>
    <dgm:cxn modelId="{F038D8E2-D11B-43A1-8C66-04664A2EFDBD}" type="presParOf" srcId="{68135A39-41DA-4854-B172-9B317BCFBA99}" destId="{67F82A02-95DE-4EE7-AD10-9D633720680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9B51E0-DA0C-42A7-8116-693A1804C5F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7C58A3-407D-4766-A8D4-6938BFF1764B}">
      <dgm:prSet/>
      <dgm:spPr/>
      <dgm:t>
        <a:bodyPr/>
        <a:lstStyle/>
        <a:p>
          <a:r>
            <a:rPr lang="en-US"/>
            <a:t>Treat nonphysical causes of pain </a:t>
          </a:r>
        </a:p>
      </dgm:t>
    </dgm:pt>
    <dgm:pt modelId="{6D836C0E-49CB-441A-AA37-5ED2E64C3C82}" type="parTrans" cxnId="{3B9520E7-AD86-4E14-97DE-F8522EC6315D}">
      <dgm:prSet/>
      <dgm:spPr/>
      <dgm:t>
        <a:bodyPr/>
        <a:lstStyle/>
        <a:p>
          <a:endParaRPr lang="en-US"/>
        </a:p>
      </dgm:t>
    </dgm:pt>
    <dgm:pt modelId="{4A0D731A-82B0-4033-8E1D-0A0D20A05E74}" type="sibTrans" cxnId="{3B9520E7-AD86-4E14-97DE-F8522EC6315D}">
      <dgm:prSet/>
      <dgm:spPr/>
      <dgm:t>
        <a:bodyPr/>
        <a:lstStyle/>
        <a:p>
          <a:endParaRPr lang="en-US"/>
        </a:p>
      </dgm:t>
    </dgm:pt>
    <dgm:pt modelId="{836F522B-66D0-4541-9B5E-7AB84F924037}">
      <dgm:prSet/>
      <dgm:spPr/>
      <dgm:t>
        <a:bodyPr/>
        <a:lstStyle/>
        <a:p>
          <a:r>
            <a:rPr lang="en-US"/>
            <a:t>Emotional, spiritual and social pain causes: </a:t>
          </a:r>
        </a:p>
      </dgm:t>
    </dgm:pt>
    <dgm:pt modelId="{0B145DF4-2ACD-415C-AD8F-57ED3DDC293C}" type="parTrans" cxnId="{FD646C99-AFC4-41FD-9904-D99C07036D03}">
      <dgm:prSet/>
      <dgm:spPr/>
      <dgm:t>
        <a:bodyPr/>
        <a:lstStyle/>
        <a:p>
          <a:endParaRPr lang="en-US"/>
        </a:p>
      </dgm:t>
    </dgm:pt>
    <dgm:pt modelId="{EBF859BB-B92A-4ECE-B374-1F976EAFFCED}" type="sibTrans" cxnId="{FD646C99-AFC4-41FD-9904-D99C07036D03}">
      <dgm:prSet/>
      <dgm:spPr/>
      <dgm:t>
        <a:bodyPr/>
        <a:lstStyle/>
        <a:p>
          <a:endParaRPr lang="en-US"/>
        </a:p>
      </dgm:t>
    </dgm:pt>
    <dgm:pt modelId="{CFD5832A-035A-4FF2-B4F7-20A510684358}">
      <dgm:prSet/>
      <dgm:spPr/>
      <dgm:t>
        <a:bodyPr/>
        <a:lstStyle/>
        <a:p>
          <a:r>
            <a:rPr lang="en-US"/>
            <a:t>anxiety, depression</a:t>
          </a:r>
        </a:p>
      </dgm:t>
    </dgm:pt>
    <dgm:pt modelId="{C4C3614E-91D9-4E3F-BAA3-59AAD6C8CC4D}" type="parTrans" cxnId="{A4FA6279-B1C0-4529-951A-2FBB995B7982}">
      <dgm:prSet/>
      <dgm:spPr/>
      <dgm:t>
        <a:bodyPr/>
        <a:lstStyle/>
        <a:p>
          <a:endParaRPr lang="en-US"/>
        </a:p>
      </dgm:t>
    </dgm:pt>
    <dgm:pt modelId="{D8E64605-F853-4C47-A5B9-6383AB717ED2}" type="sibTrans" cxnId="{A4FA6279-B1C0-4529-951A-2FBB995B7982}">
      <dgm:prSet/>
      <dgm:spPr/>
      <dgm:t>
        <a:bodyPr/>
        <a:lstStyle/>
        <a:p>
          <a:endParaRPr lang="en-US"/>
        </a:p>
      </dgm:t>
    </dgm:pt>
    <dgm:pt modelId="{A2591E70-27C2-465E-89D4-C27318ADE9BE}">
      <dgm:prSet/>
      <dgm:spPr/>
      <dgm:t>
        <a:bodyPr/>
        <a:lstStyle/>
        <a:p>
          <a:r>
            <a:rPr lang="en-US"/>
            <a:t>isolation and loneliness</a:t>
          </a:r>
        </a:p>
      </dgm:t>
    </dgm:pt>
    <dgm:pt modelId="{E1A17C05-D877-45E6-A143-2712C2327AC9}" type="parTrans" cxnId="{4B7755E4-C7D0-4617-B485-911562823C1E}">
      <dgm:prSet/>
      <dgm:spPr/>
      <dgm:t>
        <a:bodyPr/>
        <a:lstStyle/>
        <a:p>
          <a:endParaRPr lang="en-US"/>
        </a:p>
      </dgm:t>
    </dgm:pt>
    <dgm:pt modelId="{71AFFAD0-F6D1-4D3E-B179-427DECE7F957}" type="sibTrans" cxnId="{4B7755E4-C7D0-4617-B485-911562823C1E}">
      <dgm:prSet/>
      <dgm:spPr/>
      <dgm:t>
        <a:bodyPr/>
        <a:lstStyle/>
        <a:p>
          <a:endParaRPr lang="en-US"/>
        </a:p>
      </dgm:t>
    </dgm:pt>
    <dgm:pt modelId="{179A26CE-12E7-4B6A-B7D6-3ADFBA57C2E0}">
      <dgm:prSet/>
      <dgm:spPr/>
      <dgm:t>
        <a:bodyPr/>
        <a:lstStyle/>
        <a:p>
          <a:r>
            <a:rPr lang="en-US"/>
            <a:t>fear</a:t>
          </a:r>
        </a:p>
      </dgm:t>
    </dgm:pt>
    <dgm:pt modelId="{8A89C1C3-0A54-417E-88AA-83326C41E7C6}" type="parTrans" cxnId="{68E94C21-2A48-482A-A90E-6CAD8B2152F3}">
      <dgm:prSet/>
      <dgm:spPr/>
      <dgm:t>
        <a:bodyPr/>
        <a:lstStyle/>
        <a:p>
          <a:endParaRPr lang="en-US"/>
        </a:p>
      </dgm:t>
    </dgm:pt>
    <dgm:pt modelId="{BF0C33B5-7EFF-4317-9F64-8D2BE32AAF54}" type="sibTrans" cxnId="{68E94C21-2A48-482A-A90E-6CAD8B2152F3}">
      <dgm:prSet/>
      <dgm:spPr/>
      <dgm:t>
        <a:bodyPr/>
        <a:lstStyle/>
        <a:p>
          <a:endParaRPr lang="en-US"/>
        </a:p>
      </dgm:t>
    </dgm:pt>
    <dgm:pt modelId="{D801B773-5498-4D86-A0C0-A8590831D63E}">
      <dgm:prSet/>
      <dgm:spPr/>
      <dgm:t>
        <a:bodyPr/>
        <a:lstStyle/>
        <a:p>
          <a:r>
            <a:rPr lang="en-US"/>
            <a:t>financial concerns</a:t>
          </a:r>
        </a:p>
      </dgm:t>
    </dgm:pt>
    <dgm:pt modelId="{70700CCD-FBF9-4DA8-810B-DE41AF3C5AA8}" type="parTrans" cxnId="{7D3FA82C-0D6D-46EF-ADF6-FFBE06C389FA}">
      <dgm:prSet/>
      <dgm:spPr/>
      <dgm:t>
        <a:bodyPr/>
        <a:lstStyle/>
        <a:p>
          <a:endParaRPr lang="en-US"/>
        </a:p>
      </dgm:t>
    </dgm:pt>
    <dgm:pt modelId="{03443506-F325-4CAF-999A-D1DAB6D15297}" type="sibTrans" cxnId="{7D3FA82C-0D6D-46EF-ADF6-FFBE06C389FA}">
      <dgm:prSet/>
      <dgm:spPr/>
      <dgm:t>
        <a:bodyPr/>
        <a:lstStyle/>
        <a:p>
          <a:endParaRPr lang="en-US"/>
        </a:p>
      </dgm:t>
    </dgm:pt>
    <dgm:pt modelId="{D546059B-4A8A-4711-9024-CCC312819039}">
      <dgm:prSet/>
      <dgm:spPr/>
      <dgm:t>
        <a:bodyPr/>
        <a:lstStyle/>
        <a:p>
          <a:r>
            <a:rPr lang="en-US"/>
            <a:t>loss of faith</a:t>
          </a:r>
        </a:p>
      </dgm:t>
    </dgm:pt>
    <dgm:pt modelId="{3A4BC739-879C-478A-A4E0-ABC47D365F28}" type="parTrans" cxnId="{27E916A6-CEEC-4744-B8FA-C7EC475E6891}">
      <dgm:prSet/>
      <dgm:spPr/>
      <dgm:t>
        <a:bodyPr/>
        <a:lstStyle/>
        <a:p>
          <a:endParaRPr lang="en-US"/>
        </a:p>
      </dgm:t>
    </dgm:pt>
    <dgm:pt modelId="{88C35735-ADB4-42C5-AB06-5A1037C1E9AD}" type="sibTrans" cxnId="{27E916A6-CEEC-4744-B8FA-C7EC475E6891}">
      <dgm:prSet/>
      <dgm:spPr/>
      <dgm:t>
        <a:bodyPr/>
        <a:lstStyle/>
        <a:p>
          <a:endParaRPr lang="en-US"/>
        </a:p>
      </dgm:t>
    </dgm:pt>
    <dgm:pt modelId="{25F9A93A-D11D-47DC-872D-5F42DFFF1215}">
      <dgm:prSet/>
      <dgm:spPr/>
      <dgm:t>
        <a:bodyPr/>
        <a:lstStyle/>
        <a:p>
          <a:r>
            <a:rPr lang="en-US"/>
            <a:t>loss of meaning  </a:t>
          </a:r>
        </a:p>
      </dgm:t>
    </dgm:pt>
    <dgm:pt modelId="{AD735C98-DEB4-4CB6-B8ED-9821BD3AB05D}" type="parTrans" cxnId="{D96F16B2-82A3-42EB-A0FB-7F502A5B6F70}">
      <dgm:prSet/>
      <dgm:spPr/>
      <dgm:t>
        <a:bodyPr/>
        <a:lstStyle/>
        <a:p>
          <a:endParaRPr lang="en-US"/>
        </a:p>
      </dgm:t>
    </dgm:pt>
    <dgm:pt modelId="{8C675A62-39EA-4F50-9527-B6149D89842B}" type="sibTrans" cxnId="{D96F16B2-82A3-42EB-A0FB-7F502A5B6F70}">
      <dgm:prSet/>
      <dgm:spPr/>
      <dgm:t>
        <a:bodyPr/>
        <a:lstStyle/>
        <a:p>
          <a:endParaRPr lang="en-US"/>
        </a:p>
      </dgm:t>
    </dgm:pt>
    <dgm:pt modelId="{E8FFF5FC-8C70-4465-8243-C55A318106A6}" type="pres">
      <dgm:prSet presAssocID="{689B51E0-DA0C-42A7-8116-693A1804C5FC}" presName="linear" presStyleCnt="0">
        <dgm:presLayoutVars>
          <dgm:dir/>
          <dgm:animLvl val="lvl"/>
          <dgm:resizeHandles val="exact"/>
        </dgm:presLayoutVars>
      </dgm:prSet>
      <dgm:spPr/>
    </dgm:pt>
    <dgm:pt modelId="{B35930E0-5D10-42AA-90D2-0E1B2FB30C5D}" type="pres">
      <dgm:prSet presAssocID="{EA7C58A3-407D-4766-A8D4-6938BFF1764B}" presName="parentLin" presStyleCnt="0"/>
      <dgm:spPr/>
    </dgm:pt>
    <dgm:pt modelId="{AFED8A67-9140-466B-9FF3-CFB150AFF578}" type="pres">
      <dgm:prSet presAssocID="{EA7C58A3-407D-4766-A8D4-6938BFF1764B}" presName="parentLeftMargin" presStyleLbl="node1" presStyleIdx="0" presStyleCnt="2"/>
      <dgm:spPr/>
    </dgm:pt>
    <dgm:pt modelId="{22816800-B20B-4829-B914-9C8E92A3F81D}" type="pres">
      <dgm:prSet presAssocID="{EA7C58A3-407D-4766-A8D4-6938BFF176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3972FA-5518-4747-ABF6-381550149CF1}" type="pres">
      <dgm:prSet presAssocID="{EA7C58A3-407D-4766-A8D4-6938BFF1764B}" presName="negativeSpace" presStyleCnt="0"/>
      <dgm:spPr/>
    </dgm:pt>
    <dgm:pt modelId="{5902C216-1645-4B2A-9E43-516FCF33F051}" type="pres">
      <dgm:prSet presAssocID="{EA7C58A3-407D-4766-A8D4-6938BFF1764B}" presName="childText" presStyleLbl="conFgAcc1" presStyleIdx="0" presStyleCnt="2">
        <dgm:presLayoutVars>
          <dgm:bulletEnabled val="1"/>
        </dgm:presLayoutVars>
      </dgm:prSet>
      <dgm:spPr/>
    </dgm:pt>
    <dgm:pt modelId="{1FB77C70-6810-4041-9B6B-F7ABF90CB894}" type="pres">
      <dgm:prSet presAssocID="{4A0D731A-82B0-4033-8E1D-0A0D20A05E74}" presName="spaceBetweenRectangles" presStyleCnt="0"/>
      <dgm:spPr/>
    </dgm:pt>
    <dgm:pt modelId="{344C1DD2-0D78-48CA-A182-B14CD7B11B3E}" type="pres">
      <dgm:prSet presAssocID="{836F522B-66D0-4541-9B5E-7AB84F924037}" presName="parentLin" presStyleCnt="0"/>
      <dgm:spPr/>
    </dgm:pt>
    <dgm:pt modelId="{68AB085A-7196-49F1-BC9D-A4AA0B2E7968}" type="pres">
      <dgm:prSet presAssocID="{836F522B-66D0-4541-9B5E-7AB84F924037}" presName="parentLeftMargin" presStyleLbl="node1" presStyleIdx="0" presStyleCnt="2"/>
      <dgm:spPr/>
    </dgm:pt>
    <dgm:pt modelId="{AFF1D26F-4180-45D1-A2C5-4A9CF3F89E6A}" type="pres">
      <dgm:prSet presAssocID="{836F522B-66D0-4541-9B5E-7AB84F92403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37D6738-2ED6-4A6C-B619-FAF4DD75C51D}" type="pres">
      <dgm:prSet presAssocID="{836F522B-66D0-4541-9B5E-7AB84F924037}" presName="negativeSpace" presStyleCnt="0"/>
      <dgm:spPr/>
    </dgm:pt>
    <dgm:pt modelId="{D8382B27-077C-4D19-8099-05B4F62EDB7C}" type="pres">
      <dgm:prSet presAssocID="{836F522B-66D0-4541-9B5E-7AB84F92403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2B21507-49FA-4447-B0F6-01656C9D3A8F}" type="presOf" srcId="{EA7C58A3-407D-4766-A8D4-6938BFF1764B}" destId="{22816800-B20B-4829-B914-9C8E92A3F81D}" srcOrd="1" destOrd="0" presId="urn:microsoft.com/office/officeart/2005/8/layout/list1"/>
    <dgm:cxn modelId="{F1A3B311-868E-4D68-BF3E-1D447064AE7F}" type="presOf" srcId="{D546059B-4A8A-4711-9024-CCC312819039}" destId="{D8382B27-077C-4D19-8099-05B4F62EDB7C}" srcOrd="0" destOrd="4" presId="urn:microsoft.com/office/officeart/2005/8/layout/list1"/>
    <dgm:cxn modelId="{6C94791B-BCBD-4DC3-AFA4-A0A5EF0554F5}" type="presOf" srcId="{689B51E0-DA0C-42A7-8116-693A1804C5FC}" destId="{E8FFF5FC-8C70-4465-8243-C55A318106A6}" srcOrd="0" destOrd="0" presId="urn:microsoft.com/office/officeart/2005/8/layout/list1"/>
    <dgm:cxn modelId="{68E94C21-2A48-482A-A90E-6CAD8B2152F3}" srcId="{836F522B-66D0-4541-9B5E-7AB84F924037}" destId="{179A26CE-12E7-4B6A-B7D6-3ADFBA57C2E0}" srcOrd="2" destOrd="0" parTransId="{8A89C1C3-0A54-417E-88AA-83326C41E7C6}" sibTransId="{BF0C33B5-7EFF-4317-9F64-8D2BE32AAF54}"/>
    <dgm:cxn modelId="{7D3FA82C-0D6D-46EF-ADF6-FFBE06C389FA}" srcId="{836F522B-66D0-4541-9B5E-7AB84F924037}" destId="{D801B773-5498-4D86-A0C0-A8590831D63E}" srcOrd="3" destOrd="0" parTransId="{70700CCD-FBF9-4DA8-810B-DE41AF3C5AA8}" sibTransId="{03443506-F325-4CAF-999A-D1DAB6D15297}"/>
    <dgm:cxn modelId="{0188BC3F-28A6-4395-8B73-D3BEA84B606F}" type="presOf" srcId="{836F522B-66D0-4541-9B5E-7AB84F924037}" destId="{AFF1D26F-4180-45D1-A2C5-4A9CF3F89E6A}" srcOrd="1" destOrd="0" presId="urn:microsoft.com/office/officeart/2005/8/layout/list1"/>
    <dgm:cxn modelId="{C8103D5E-006C-4119-95E4-6D781B629BBA}" type="presOf" srcId="{CFD5832A-035A-4FF2-B4F7-20A510684358}" destId="{D8382B27-077C-4D19-8099-05B4F62EDB7C}" srcOrd="0" destOrd="0" presId="urn:microsoft.com/office/officeart/2005/8/layout/list1"/>
    <dgm:cxn modelId="{E2A0CD47-AE82-46A9-9CFB-998BF42B9F18}" type="presOf" srcId="{836F522B-66D0-4541-9B5E-7AB84F924037}" destId="{68AB085A-7196-49F1-BC9D-A4AA0B2E7968}" srcOrd="0" destOrd="0" presId="urn:microsoft.com/office/officeart/2005/8/layout/list1"/>
    <dgm:cxn modelId="{F9DA4853-EA33-4BCD-B256-7B53206F9154}" type="presOf" srcId="{EA7C58A3-407D-4766-A8D4-6938BFF1764B}" destId="{AFED8A67-9140-466B-9FF3-CFB150AFF578}" srcOrd="0" destOrd="0" presId="urn:microsoft.com/office/officeart/2005/8/layout/list1"/>
    <dgm:cxn modelId="{A4FA6279-B1C0-4529-951A-2FBB995B7982}" srcId="{836F522B-66D0-4541-9B5E-7AB84F924037}" destId="{CFD5832A-035A-4FF2-B4F7-20A510684358}" srcOrd="0" destOrd="0" parTransId="{C4C3614E-91D9-4E3F-BAA3-59AAD6C8CC4D}" sibTransId="{D8E64605-F853-4C47-A5B9-6383AB717ED2}"/>
    <dgm:cxn modelId="{FD646C99-AFC4-41FD-9904-D99C07036D03}" srcId="{689B51E0-DA0C-42A7-8116-693A1804C5FC}" destId="{836F522B-66D0-4541-9B5E-7AB84F924037}" srcOrd="1" destOrd="0" parTransId="{0B145DF4-2ACD-415C-AD8F-57ED3DDC293C}" sibTransId="{EBF859BB-B92A-4ECE-B374-1F976EAFFCED}"/>
    <dgm:cxn modelId="{B2CF1E9C-E6E0-4993-9A11-6334954B4B7B}" type="presOf" srcId="{179A26CE-12E7-4B6A-B7D6-3ADFBA57C2E0}" destId="{D8382B27-077C-4D19-8099-05B4F62EDB7C}" srcOrd="0" destOrd="2" presId="urn:microsoft.com/office/officeart/2005/8/layout/list1"/>
    <dgm:cxn modelId="{27E916A6-CEEC-4744-B8FA-C7EC475E6891}" srcId="{836F522B-66D0-4541-9B5E-7AB84F924037}" destId="{D546059B-4A8A-4711-9024-CCC312819039}" srcOrd="4" destOrd="0" parTransId="{3A4BC739-879C-478A-A4E0-ABC47D365F28}" sibTransId="{88C35735-ADB4-42C5-AB06-5A1037C1E9AD}"/>
    <dgm:cxn modelId="{D96F16B2-82A3-42EB-A0FB-7F502A5B6F70}" srcId="{836F522B-66D0-4541-9B5E-7AB84F924037}" destId="{25F9A93A-D11D-47DC-872D-5F42DFFF1215}" srcOrd="5" destOrd="0" parTransId="{AD735C98-DEB4-4CB6-B8ED-9821BD3AB05D}" sibTransId="{8C675A62-39EA-4F50-9527-B6149D89842B}"/>
    <dgm:cxn modelId="{35FB09C0-4E00-431D-940E-8D2A024AA50A}" type="presOf" srcId="{25F9A93A-D11D-47DC-872D-5F42DFFF1215}" destId="{D8382B27-077C-4D19-8099-05B4F62EDB7C}" srcOrd="0" destOrd="5" presId="urn:microsoft.com/office/officeart/2005/8/layout/list1"/>
    <dgm:cxn modelId="{BA361DCD-7B0B-4589-9252-5C66834AA269}" type="presOf" srcId="{D801B773-5498-4D86-A0C0-A8590831D63E}" destId="{D8382B27-077C-4D19-8099-05B4F62EDB7C}" srcOrd="0" destOrd="3" presId="urn:microsoft.com/office/officeart/2005/8/layout/list1"/>
    <dgm:cxn modelId="{2143EFD8-57B4-4B30-945D-B6ABF6E36E8F}" type="presOf" srcId="{A2591E70-27C2-465E-89D4-C27318ADE9BE}" destId="{D8382B27-077C-4D19-8099-05B4F62EDB7C}" srcOrd="0" destOrd="1" presId="urn:microsoft.com/office/officeart/2005/8/layout/list1"/>
    <dgm:cxn modelId="{4B7755E4-C7D0-4617-B485-911562823C1E}" srcId="{836F522B-66D0-4541-9B5E-7AB84F924037}" destId="{A2591E70-27C2-465E-89D4-C27318ADE9BE}" srcOrd="1" destOrd="0" parTransId="{E1A17C05-D877-45E6-A143-2712C2327AC9}" sibTransId="{71AFFAD0-F6D1-4D3E-B179-427DECE7F957}"/>
    <dgm:cxn modelId="{3B9520E7-AD86-4E14-97DE-F8522EC6315D}" srcId="{689B51E0-DA0C-42A7-8116-693A1804C5FC}" destId="{EA7C58A3-407D-4766-A8D4-6938BFF1764B}" srcOrd="0" destOrd="0" parTransId="{6D836C0E-49CB-441A-AA37-5ED2E64C3C82}" sibTransId="{4A0D731A-82B0-4033-8E1D-0A0D20A05E74}"/>
    <dgm:cxn modelId="{C1647BDF-669D-44F9-9543-D279F45FD30E}" type="presParOf" srcId="{E8FFF5FC-8C70-4465-8243-C55A318106A6}" destId="{B35930E0-5D10-42AA-90D2-0E1B2FB30C5D}" srcOrd="0" destOrd="0" presId="urn:microsoft.com/office/officeart/2005/8/layout/list1"/>
    <dgm:cxn modelId="{9E8D01BC-9822-4703-A3E2-44E4EC944219}" type="presParOf" srcId="{B35930E0-5D10-42AA-90D2-0E1B2FB30C5D}" destId="{AFED8A67-9140-466B-9FF3-CFB150AFF578}" srcOrd="0" destOrd="0" presId="urn:microsoft.com/office/officeart/2005/8/layout/list1"/>
    <dgm:cxn modelId="{B7509827-7160-48B0-98B3-D1617F3CD672}" type="presParOf" srcId="{B35930E0-5D10-42AA-90D2-0E1B2FB30C5D}" destId="{22816800-B20B-4829-B914-9C8E92A3F81D}" srcOrd="1" destOrd="0" presId="urn:microsoft.com/office/officeart/2005/8/layout/list1"/>
    <dgm:cxn modelId="{9CD80853-B224-4A43-AE3E-25424492510B}" type="presParOf" srcId="{E8FFF5FC-8C70-4465-8243-C55A318106A6}" destId="{833972FA-5518-4747-ABF6-381550149CF1}" srcOrd="1" destOrd="0" presId="urn:microsoft.com/office/officeart/2005/8/layout/list1"/>
    <dgm:cxn modelId="{E7AE92EE-8D8E-413B-9440-1CE8552CB702}" type="presParOf" srcId="{E8FFF5FC-8C70-4465-8243-C55A318106A6}" destId="{5902C216-1645-4B2A-9E43-516FCF33F051}" srcOrd="2" destOrd="0" presId="urn:microsoft.com/office/officeart/2005/8/layout/list1"/>
    <dgm:cxn modelId="{1CDCFA05-7CDF-4BE0-B3D1-28AC50444F8C}" type="presParOf" srcId="{E8FFF5FC-8C70-4465-8243-C55A318106A6}" destId="{1FB77C70-6810-4041-9B6B-F7ABF90CB894}" srcOrd="3" destOrd="0" presId="urn:microsoft.com/office/officeart/2005/8/layout/list1"/>
    <dgm:cxn modelId="{048B06CD-C59D-46A7-9251-3C39E42425CB}" type="presParOf" srcId="{E8FFF5FC-8C70-4465-8243-C55A318106A6}" destId="{344C1DD2-0D78-48CA-A182-B14CD7B11B3E}" srcOrd="4" destOrd="0" presId="urn:microsoft.com/office/officeart/2005/8/layout/list1"/>
    <dgm:cxn modelId="{C2014AAD-9AB4-42F8-94F3-2283906CF277}" type="presParOf" srcId="{344C1DD2-0D78-48CA-A182-B14CD7B11B3E}" destId="{68AB085A-7196-49F1-BC9D-A4AA0B2E7968}" srcOrd="0" destOrd="0" presId="urn:microsoft.com/office/officeart/2005/8/layout/list1"/>
    <dgm:cxn modelId="{58E2B08E-11B5-4BA8-818F-D6B5B3C0B670}" type="presParOf" srcId="{344C1DD2-0D78-48CA-A182-B14CD7B11B3E}" destId="{AFF1D26F-4180-45D1-A2C5-4A9CF3F89E6A}" srcOrd="1" destOrd="0" presId="urn:microsoft.com/office/officeart/2005/8/layout/list1"/>
    <dgm:cxn modelId="{0E838A4A-DF84-40BD-A305-48E269333DDE}" type="presParOf" srcId="{E8FFF5FC-8C70-4465-8243-C55A318106A6}" destId="{E37D6738-2ED6-4A6C-B619-FAF4DD75C51D}" srcOrd="5" destOrd="0" presId="urn:microsoft.com/office/officeart/2005/8/layout/list1"/>
    <dgm:cxn modelId="{056E2D60-4338-477D-B41C-EC21DDD28788}" type="presParOf" srcId="{E8FFF5FC-8C70-4465-8243-C55A318106A6}" destId="{D8382B27-077C-4D19-8099-05B4F62EDB7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1D0A2F-69E4-4262-AAFB-86E910625D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907323-12DD-457B-ABE7-EB21AF6FD770}">
      <dgm:prSet/>
      <dgm:spPr/>
      <dgm:t>
        <a:bodyPr/>
        <a:lstStyle/>
        <a:p>
          <a:r>
            <a:rPr lang="en-IN"/>
            <a:t>Prescription I. </a:t>
          </a:r>
          <a:endParaRPr lang="en-US"/>
        </a:p>
      </dgm:t>
    </dgm:pt>
    <dgm:pt modelId="{6ECC2237-1702-422C-A9C7-FD78774D55D7}" type="parTrans" cxnId="{FB9BDE16-BC28-4B84-A466-2FA818132C77}">
      <dgm:prSet/>
      <dgm:spPr/>
      <dgm:t>
        <a:bodyPr/>
        <a:lstStyle/>
        <a:p>
          <a:endParaRPr lang="en-US"/>
        </a:p>
      </dgm:t>
    </dgm:pt>
    <dgm:pt modelId="{EAF9F1C6-B5E5-4A8F-A0E4-E528426ACEEE}" type="sibTrans" cxnId="{FB9BDE16-BC28-4B84-A466-2FA818132C77}">
      <dgm:prSet/>
      <dgm:spPr/>
      <dgm:t>
        <a:bodyPr/>
        <a:lstStyle/>
        <a:p>
          <a:endParaRPr lang="en-US"/>
        </a:p>
      </dgm:t>
    </dgm:pt>
    <dgm:pt modelId="{3100AF76-3B9A-4FE2-BE88-5333E654E5B2}">
      <dgm:prSet/>
      <dgm:spPr/>
      <dgm:t>
        <a:bodyPr/>
        <a:lstStyle/>
        <a:p>
          <a:r>
            <a:rPr lang="en-IN"/>
            <a:t>Patient with Carcinoma Breast. Post Surgery, post Rt, Post Chemo. Metastases chest wall. Pain chest wall. Pain relief inadequate</a:t>
          </a:r>
          <a:endParaRPr lang="en-US"/>
        </a:p>
      </dgm:t>
    </dgm:pt>
    <dgm:pt modelId="{3D446227-0B68-49CD-AF33-3F47EA21957D}" type="parTrans" cxnId="{7881B733-3AE9-488C-8CDB-2A460177C16E}">
      <dgm:prSet/>
      <dgm:spPr/>
      <dgm:t>
        <a:bodyPr/>
        <a:lstStyle/>
        <a:p>
          <a:endParaRPr lang="en-US"/>
        </a:p>
      </dgm:t>
    </dgm:pt>
    <dgm:pt modelId="{DC23BC2A-F1E3-4E8A-B92C-CD3E2410158B}" type="sibTrans" cxnId="{7881B733-3AE9-488C-8CDB-2A460177C16E}">
      <dgm:prSet/>
      <dgm:spPr/>
      <dgm:t>
        <a:bodyPr/>
        <a:lstStyle/>
        <a:p>
          <a:endParaRPr lang="en-US"/>
        </a:p>
      </dgm:t>
    </dgm:pt>
    <dgm:pt modelId="{21CE8022-9344-42D8-90B9-87C3F5451898}">
      <dgm:prSet/>
      <dgm:spPr/>
      <dgm:t>
        <a:bodyPr/>
        <a:lstStyle/>
        <a:p>
          <a:r>
            <a:rPr lang="en-IN"/>
            <a:t>Tab Ibuprofen 400 mg tid</a:t>
          </a:r>
          <a:endParaRPr lang="en-US"/>
        </a:p>
      </dgm:t>
    </dgm:pt>
    <dgm:pt modelId="{15BD8507-7B41-42C3-BC1E-04FEAF22A6B9}" type="parTrans" cxnId="{C7EEFDD5-CDCA-4D89-8974-62FA35E29B0C}">
      <dgm:prSet/>
      <dgm:spPr/>
      <dgm:t>
        <a:bodyPr/>
        <a:lstStyle/>
        <a:p>
          <a:endParaRPr lang="en-US"/>
        </a:p>
      </dgm:t>
    </dgm:pt>
    <dgm:pt modelId="{CC92932C-2340-4682-B9DA-93E7B18422BE}" type="sibTrans" cxnId="{C7EEFDD5-CDCA-4D89-8974-62FA35E29B0C}">
      <dgm:prSet/>
      <dgm:spPr/>
      <dgm:t>
        <a:bodyPr/>
        <a:lstStyle/>
        <a:p>
          <a:endParaRPr lang="en-US"/>
        </a:p>
      </dgm:t>
    </dgm:pt>
    <dgm:pt modelId="{6D9225C4-F242-4812-981D-8B6C3B69F664}">
      <dgm:prSet/>
      <dgm:spPr/>
      <dgm:t>
        <a:bodyPr/>
        <a:lstStyle/>
        <a:p>
          <a:r>
            <a:rPr lang="en-IN"/>
            <a:t>Tab Morphine 10 mg qid and sos </a:t>
          </a:r>
          <a:endParaRPr lang="en-US"/>
        </a:p>
      </dgm:t>
    </dgm:pt>
    <dgm:pt modelId="{04F305D8-07FB-42BA-BA25-343879D5279F}" type="parTrans" cxnId="{D69C81B2-FD37-4C51-9700-D451E5397C3C}">
      <dgm:prSet/>
      <dgm:spPr/>
      <dgm:t>
        <a:bodyPr/>
        <a:lstStyle/>
        <a:p>
          <a:endParaRPr lang="en-US"/>
        </a:p>
      </dgm:t>
    </dgm:pt>
    <dgm:pt modelId="{1A5E3215-DCC7-4F96-9A4F-5B3CC2603DF9}" type="sibTrans" cxnId="{D69C81B2-FD37-4C51-9700-D451E5397C3C}">
      <dgm:prSet/>
      <dgm:spPr/>
      <dgm:t>
        <a:bodyPr/>
        <a:lstStyle/>
        <a:p>
          <a:endParaRPr lang="en-US"/>
        </a:p>
      </dgm:t>
    </dgm:pt>
    <dgm:pt modelId="{3738BA23-F81D-4A52-A797-AF3750C5ABC2}">
      <dgm:prSet/>
      <dgm:spPr/>
      <dgm:t>
        <a:bodyPr/>
        <a:lstStyle/>
        <a:p>
          <a:r>
            <a:rPr lang="en-IN"/>
            <a:t>Prescription II.</a:t>
          </a:r>
          <a:endParaRPr lang="en-US"/>
        </a:p>
      </dgm:t>
    </dgm:pt>
    <dgm:pt modelId="{EA701163-8BFA-4B2A-909D-E1680C456322}" type="parTrans" cxnId="{99787713-4FBF-4F18-A02A-1C41D71F7703}">
      <dgm:prSet/>
      <dgm:spPr/>
      <dgm:t>
        <a:bodyPr/>
        <a:lstStyle/>
        <a:p>
          <a:endParaRPr lang="en-US"/>
        </a:p>
      </dgm:t>
    </dgm:pt>
    <dgm:pt modelId="{3D5A9409-FCEF-44B8-A3BE-68A9423C53EA}" type="sibTrans" cxnId="{99787713-4FBF-4F18-A02A-1C41D71F7703}">
      <dgm:prSet/>
      <dgm:spPr/>
      <dgm:t>
        <a:bodyPr/>
        <a:lstStyle/>
        <a:p>
          <a:endParaRPr lang="en-US"/>
        </a:p>
      </dgm:t>
    </dgm:pt>
    <dgm:pt modelId="{9467D285-E6E6-4F8D-ADB9-FD272D1482F9}">
      <dgm:prSet/>
      <dgm:spPr/>
      <dgm:t>
        <a:bodyPr/>
        <a:lstStyle/>
        <a:p>
          <a:r>
            <a:rPr lang="en-IN"/>
            <a:t>Patient with Carcinoma Lung. Post RT, Post Chemo. Progressive disease. Pain relief inadequate</a:t>
          </a:r>
          <a:endParaRPr lang="en-US"/>
        </a:p>
      </dgm:t>
    </dgm:pt>
    <dgm:pt modelId="{FBC26E02-D89D-4FFF-AD77-74E322500518}" type="parTrans" cxnId="{3D30A57A-9EA2-41F7-90CB-B315B886A34D}">
      <dgm:prSet/>
      <dgm:spPr/>
      <dgm:t>
        <a:bodyPr/>
        <a:lstStyle/>
        <a:p>
          <a:endParaRPr lang="en-US"/>
        </a:p>
      </dgm:t>
    </dgm:pt>
    <dgm:pt modelId="{1E29FBCD-0337-4083-8465-7BC198317A06}" type="sibTrans" cxnId="{3D30A57A-9EA2-41F7-90CB-B315B886A34D}">
      <dgm:prSet/>
      <dgm:spPr/>
      <dgm:t>
        <a:bodyPr/>
        <a:lstStyle/>
        <a:p>
          <a:endParaRPr lang="en-US"/>
        </a:p>
      </dgm:t>
    </dgm:pt>
    <dgm:pt modelId="{63E208B6-3346-46ED-88B2-FA1E5B4D5D42}">
      <dgm:prSet/>
      <dgm:spPr/>
      <dgm:t>
        <a:bodyPr/>
        <a:lstStyle/>
        <a:p>
          <a:r>
            <a:rPr lang="en-IN"/>
            <a:t>Tab Paracetamol 500 qid</a:t>
          </a:r>
          <a:endParaRPr lang="en-US"/>
        </a:p>
      </dgm:t>
    </dgm:pt>
    <dgm:pt modelId="{3C997B27-44D7-481A-8ECC-3915ABD8D335}" type="parTrans" cxnId="{D338FDE9-A646-4B40-934D-117BD0994975}">
      <dgm:prSet/>
      <dgm:spPr/>
      <dgm:t>
        <a:bodyPr/>
        <a:lstStyle/>
        <a:p>
          <a:endParaRPr lang="en-US"/>
        </a:p>
      </dgm:t>
    </dgm:pt>
    <dgm:pt modelId="{BCDDC6A9-B8E6-4DD9-B78A-D9379C3BE205}" type="sibTrans" cxnId="{D338FDE9-A646-4B40-934D-117BD0994975}">
      <dgm:prSet/>
      <dgm:spPr/>
      <dgm:t>
        <a:bodyPr/>
        <a:lstStyle/>
        <a:p>
          <a:endParaRPr lang="en-US"/>
        </a:p>
      </dgm:t>
    </dgm:pt>
    <dgm:pt modelId="{1271F111-1D44-46AA-A068-A020C5594AD6}">
      <dgm:prSet/>
      <dgm:spPr/>
      <dgm:t>
        <a:bodyPr/>
        <a:lstStyle/>
        <a:p>
          <a:r>
            <a:rPr lang="en-IN"/>
            <a:t>Tab Tramadol 50 mg tid</a:t>
          </a:r>
          <a:endParaRPr lang="en-US"/>
        </a:p>
      </dgm:t>
    </dgm:pt>
    <dgm:pt modelId="{4210E547-D7BB-4D49-9C98-A3FF19BBCC1E}" type="parTrans" cxnId="{9E5C0AF0-8AAB-4733-BC7A-E6463ED83A27}">
      <dgm:prSet/>
      <dgm:spPr/>
      <dgm:t>
        <a:bodyPr/>
        <a:lstStyle/>
        <a:p>
          <a:endParaRPr lang="en-US"/>
        </a:p>
      </dgm:t>
    </dgm:pt>
    <dgm:pt modelId="{C96A8782-E0F8-4C13-A93E-072D38269C10}" type="sibTrans" cxnId="{9E5C0AF0-8AAB-4733-BC7A-E6463ED83A27}">
      <dgm:prSet/>
      <dgm:spPr/>
      <dgm:t>
        <a:bodyPr/>
        <a:lstStyle/>
        <a:p>
          <a:endParaRPr lang="en-US"/>
        </a:p>
      </dgm:t>
    </dgm:pt>
    <dgm:pt modelId="{1EF7FF27-A65D-4676-8BEA-FBE7113F2F7C}">
      <dgm:prSet/>
      <dgm:spPr/>
      <dgm:t>
        <a:bodyPr/>
        <a:lstStyle/>
        <a:p>
          <a:r>
            <a:rPr lang="en-IN"/>
            <a:t>Prescription III:</a:t>
          </a:r>
          <a:endParaRPr lang="en-US"/>
        </a:p>
      </dgm:t>
    </dgm:pt>
    <dgm:pt modelId="{0FC4B8BF-51CB-462B-A03A-EEA0BEDB3BB3}" type="parTrans" cxnId="{D716A95C-E5E0-4F86-81CF-28923BD6367B}">
      <dgm:prSet/>
      <dgm:spPr/>
      <dgm:t>
        <a:bodyPr/>
        <a:lstStyle/>
        <a:p>
          <a:endParaRPr lang="en-US"/>
        </a:p>
      </dgm:t>
    </dgm:pt>
    <dgm:pt modelId="{39D8D5FA-C9A9-4472-9B1C-E3161CDD927A}" type="sibTrans" cxnId="{D716A95C-E5E0-4F86-81CF-28923BD6367B}">
      <dgm:prSet/>
      <dgm:spPr/>
      <dgm:t>
        <a:bodyPr/>
        <a:lstStyle/>
        <a:p>
          <a:endParaRPr lang="en-US"/>
        </a:p>
      </dgm:t>
    </dgm:pt>
    <dgm:pt modelId="{30D269D9-AACF-4B55-A648-C7A9106F06BC}">
      <dgm:prSet/>
      <dgm:spPr/>
      <dgm:t>
        <a:bodyPr/>
        <a:lstStyle/>
        <a:p>
          <a:r>
            <a:rPr lang="en-IN"/>
            <a:t>Patient with severe arthritis. Pain controlled on the following medication</a:t>
          </a:r>
          <a:endParaRPr lang="en-US"/>
        </a:p>
      </dgm:t>
    </dgm:pt>
    <dgm:pt modelId="{360CED47-A75E-4569-A9BD-5E3010FB6732}" type="parTrans" cxnId="{954D9CCE-68DD-4872-A4EF-97A7627CE344}">
      <dgm:prSet/>
      <dgm:spPr/>
      <dgm:t>
        <a:bodyPr/>
        <a:lstStyle/>
        <a:p>
          <a:endParaRPr lang="en-US"/>
        </a:p>
      </dgm:t>
    </dgm:pt>
    <dgm:pt modelId="{5B38B95C-9167-4B79-BC56-97354D3D8E75}" type="sibTrans" cxnId="{954D9CCE-68DD-4872-A4EF-97A7627CE344}">
      <dgm:prSet/>
      <dgm:spPr/>
      <dgm:t>
        <a:bodyPr/>
        <a:lstStyle/>
        <a:p>
          <a:endParaRPr lang="en-US"/>
        </a:p>
      </dgm:t>
    </dgm:pt>
    <dgm:pt modelId="{5BB49421-747C-4683-B030-2AF764EB7DD1}">
      <dgm:prSet/>
      <dgm:spPr/>
      <dgm:t>
        <a:bodyPr/>
        <a:lstStyle/>
        <a:p>
          <a:r>
            <a:rPr lang="en-IN"/>
            <a:t>Tab Paracetamol 500 mg tid</a:t>
          </a:r>
          <a:endParaRPr lang="en-US"/>
        </a:p>
      </dgm:t>
    </dgm:pt>
    <dgm:pt modelId="{9F0179AC-023A-4F52-AD6A-4C731CDB90CD}" type="parTrans" cxnId="{32060B0C-3F5B-4C9C-869C-AB8A868E7A60}">
      <dgm:prSet/>
      <dgm:spPr/>
      <dgm:t>
        <a:bodyPr/>
        <a:lstStyle/>
        <a:p>
          <a:endParaRPr lang="en-US"/>
        </a:p>
      </dgm:t>
    </dgm:pt>
    <dgm:pt modelId="{A49CD3A3-99E0-4BEC-8214-C0A0D377766F}" type="sibTrans" cxnId="{32060B0C-3F5B-4C9C-869C-AB8A868E7A60}">
      <dgm:prSet/>
      <dgm:spPr/>
      <dgm:t>
        <a:bodyPr/>
        <a:lstStyle/>
        <a:p>
          <a:endParaRPr lang="en-US"/>
        </a:p>
      </dgm:t>
    </dgm:pt>
    <dgm:pt modelId="{D899E542-997F-4076-90EB-AB4A440C7799}">
      <dgm:prSet/>
      <dgm:spPr/>
      <dgm:t>
        <a:bodyPr/>
        <a:lstStyle/>
        <a:p>
          <a:r>
            <a:rPr lang="en-IN"/>
            <a:t>Tab Morphine 10 mg bed time</a:t>
          </a:r>
          <a:endParaRPr lang="en-US"/>
        </a:p>
      </dgm:t>
    </dgm:pt>
    <dgm:pt modelId="{020D7EBD-FAC2-4687-A4CE-4645825B9BDD}" type="parTrans" cxnId="{5D82B55F-1936-49F0-A4F8-B3D9138D2C8C}">
      <dgm:prSet/>
      <dgm:spPr/>
      <dgm:t>
        <a:bodyPr/>
        <a:lstStyle/>
        <a:p>
          <a:endParaRPr lang="en-US"/>
        </a:p>
      </dgm:t>
    </dgm:pt>
    <dgm:pt modelId="{05A51018-0971-4D8A-A3F1-F3C2B30AE7FD}" type="sibTrans" cxnId="{5D82B55F-1936-49F0-A4F8-B3D9138D2C8C}">
      <dgm:prSet/>
      <dgm:spPr/>
      <dgm:t>
        <a:bodyPr/>
        <a:lstStyle/>
        <a:p>
          <a:endParaRPr lang="en-US"/>
        </a:p>
      </dgm:t>
    </dgm:pt>
    <dgm:pt modelId="{1F8484AC-07E8-48BE-9E5C-870D5A4E2612}">
      <dgm:prSet/>
      <dgm:spPr/>
      <dgm:t>
        <a:bodyPr/>
        <a:lstStyle/>
        <a:p>
          <a:r>
            <a:rPr lang="en-IN"/>
            <a:t>Dulcolax 5mg HS</a:t>
          </a:r>
          <a:endParaRPr lang="en-US"/>
        </a:p>
      </dgm:t>
    </dgm:pt>
    <dgm:pt modelId="{1A49A450-2952-4FA4-8F33-6369A0C00533}" type="parTrans" cxnId="{65DD238D-916D-4A75-9AA6-C0B80D6D5A46}">
      <dgm:prSet/>
      <dgm:spPr/>
      <dgm:t>
        <a:bodyPr/>
        <a:lstStyle/>
        <a:p>
          <a:endParaRPr lang="en-US"/>
        </a:p>
      </dgm:t>
    </dgm:pt>
    <dgm:pt modelId="{39902325-A9EA-4823-B613-A8E0FEB78C94}" type="sibTrans" cxnId="{65DD238D-916D-4A75-9AA6-C0B80D6D5A46}">
      <dgm:prSet/>
      <dgm:spPr/>
      <dgm:t>
        <a:bodyPr/>
        <a:lstStyle/>
        <a:p>
          <a:endParaRPr lang="en-US"/>
        </a:p>
      </dgm:t>
    </dgm:pt>
    <dgm:pt modelId="{C62F3057-B227-425D-986C-8522AC528F4C}" type="pres">
      <dgm:prSet presAssocID="{2A1D0A2F-69E4-4262-AAFB-86E910625DE0}" presName="linear" presStyleCnt="0">
        <dgm:presLayoutVars>
          <dgm:animLvl val="lvl"/>
          <dgm:resizeHandles val="exact"/>
        </dgm:presLayoutVars>
      </dgm:prSet>
      <dgm:spPr/>
    </dgm:pt>
    <dgm:pt modelId="{57EBEE51-04DB-4439-9A46-8D6E320CAD4B}" type="pres">
      <dgm:prSet presAssocID="{56907323-12DD-457B-ABE7-EB21AF6FD77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37B9EE8-2651-4295-AFB4-A522A7D6E646}" type="pres">
      <dgm:prSet presAssocID="{EAF9F1C6-B5E5-4A8F-A0E4-E528426ACEEE}" presName="spacer" presStyleCnt="0"/>
      <dgm:spPr/>
    </dgm:pt>
    <dgm:pt modelId="{D221C780-15BB-4538-9E19-0059F2921D63}" type="pres">
      <dgm:prSet presAssocID="{3100AF76-3B9A-4FE2-BE88-5333E654E5B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6C48E69-C1D5-4D0B-8858-9CC5FC137134}" type="pres">
      <dgm:prSet presAssocID="{3100AF76-3B9A-4FE2-BE88-5333E654E5B2}" presName="childText" presStyleLbl="revTx" presStyleIdx="0" presStyleCnt="3">
        <dgm:presLayoutVars>
          <dgm:bulletEnabled val="1"/>
        </dgm:presLayoutVars>
      </dgm:prSet>
      <dgm:spPr/>
    </dgm:pt>
    <dgm:pt modelId="{A5FB8A5D-C67D-49B0-BA9F-EDC8A2CCAEB0}" type="pres">
      <dgm:prSet presAssocID="{3738BA23-F81D-4A52-A797-AF3750C5ABC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1AB33F4-04CF-4B0A-9EFA-9C459CCEEFC7}" type="pres">
      <dgm:prSet presAssocID="{3D5A9409-FCEF-44B8-A3BE-68A9423C53EA}" presName="spacer" presStyleCnt="0"/>
      <dgm:spPr/>
    </dgm:pt>
    <dgm:pt modelId="{549CA61F-E594-4501-8304-0FDF95DE57C5}" type="pres">
      <dgm:prSet presAssocID="{9467D285-E6E6-4F8D-ADB9-FD272D1482F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562671F-9B08-4C05-987D-5626F39347F0}" type="pres">
      <dgm:prSet presAssocID="{9467D285-E6E6-4F8D-ADB9-FD272D1482F9}" presName="childText" presStyleLbl="revTx" presStyleIdx="1" presStyleCnt="3">
        <dgm:presLayoutVars>
          <dgm:bulletEnabled val="1"/>
        </dgm:presLayoutVars>
      </dgm:prSet>
      <dgm:spPr/>
    </dgm:pt>
    <dgm:pt modelId="{09B7CA1B-0C57-4392-B9BE-C45D0F151C9E}" type="pres">
      <dgm:prSet presAssocID="{1EF7FF27-A65D-4676-8BEA-FBE7113F2F7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503D2F9-E90B-4454-95E8-F2FDEDF2FDD1}" type="pres">
      <dgm:prSet presAssocID="{39D8D5FA-C9A9-4472-9B1C-E3161CDD927A}" presName="spacer" presStyleCnt="0"/>
      <dgm:spPr/>
    </dgm:pt>
    <dgm:pt modelId="{56264E9C-E099-4F08-A6D9-569DE38D3909}" type="pres">
      <dgm:prSet presAssocID="{30D269D9-AACF-4B55-A648-C7A9106F06B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5BDB24C-959A-4D24-BF54-31CED08D6EC7}" type="pres">
      <dgm:prSet presAssocID="{30D269D9-AACF-4B55-A648-C7A9106F06B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B80B301-3C0E-4FDD-AF74-491497483FF7}" type="presOf" srcId="{63E208B6-3346-46ED-88B2-FA1E5B4D5D42}" destId="{6562671F-9B08-4C05-987D-5626F39347F0}" srcOrd="0" destOrd="0" presId="urn:microsoft.com/office/officeart/2005/8/layout/vList2"/>
    <dgm:cxn modelId="{32060B0C-3F5B-4C9C-869C-AB8A868E7A60}" srcId="{30D269D9-AACF-4B55-A648-C7A9106F06BC}" destId="{5BB49421-747C-4683-B030-2AF764EB7DD1}" srcOrd="0" destOrd="0" parTransId="{9F0179AC-023A-4F52-AD6A-4C731CDB90CD}" sibTransId="{A49CD3A3-99E0-4BEC-8214-C0A0D377766F}"/>
    <dgm:cxn modelId="{0FCE100D-2B36-406D-9678-CC7612E79E5F}" type="presOf" srcId="{56907323-12DD-457B-ABE7-EB21AF6FD770}" destId="{57EBEE51-04DB-4439-9A46-8D6E320CAD4B}" srcOrd="0" destOrd="0" presId="urn:microsoft.com/office/officeart/2005/8/layout/vList2"/>
    <dgm:cxn modelId="{99787713-4FBF-4F18-A02A-1C41D71F7703}" srcId="{2A1D0A2F-69E4-4262-AAFB-86E910625DE0}" destId="{3738BA23-F81D-4A52-A797-AF3750C5ABC2}" srcOrd="2" destOrd="0" parTransId="{EA701163-8BFA-4B2A-909D-E1680C456322}" sibTransId="{3D5A9409-FCEF-44B8-A3BE-68A9423C53EA}"/>
    <dgm:cxn modelId="{FB9BDE16-BC28-4B84-A466-2FA818132C77}" srcId="{2A1D0A2F-69E4-4262-AAFB-86E910625DE0}" destId="{56907323-12DD-457B-ABE7-EB21AF6FD770}" srcOrd="0" destOrd="0" parTransId="{6ECC2237-1702-422C-A9C7-FD78774D55D7}" sibTransId="{EAF9F1C6-B5E5-4A8F-A0E4-E528426ACEEE}"/>
    <dgm:cxn modelId="{428F771B-E636-416A-9349-F5F364078328}" type="presOf" srcId="{5BB49421-747C-4683-B030-2AF764EB7DD1}" destId="{B5BDB24C-959A-4D24-BF54-31CED08D6EC7}" srcOrd="0" destOrd="0" presId="urn:microsoft.com/office/officeart/2005/8/layout/vList2"/>
    <dgm:cxn modelId="{7881B733-3AE9-488C-8CDB-2A460177C16E}" srcId="{2A1D0A2F-69E4-4262-AAFB-86E910625DE0}" destId="{3100AF76-3B9A-4FE2-BE88-5333E654E5B2}" srcOrd="1" destOrd="0" parTransId="{3D446227-0B68-49CD-AF33-3F47EA21957D}" sibTransId="{DC23BC2A-F1E3-4E8A-B92C-CD3E2410158B}"/>
    <dgm:cxn modelId="{2ADD0C38-C5AF-4FB8-B022-6CE748BF0322}" type="presOf" srcId="{3738BA23-F81D-4A52-A797-AF3750C5ABC2}" destId="{A5FB8A5D-C67D-49B0-BA9F-EDC8A2CCAEB0}" srcOrd="0" destOrd="0" presId="urn:microsoft.com/office/officeart/2005/8/layout/vList2"/>
    <dgm:cxn modelId="{D716A95C-E5E0-4F86-81CF-28923BD6367B}" srcId="{2A1D0A2F-69E4-4262-AAFB-86E910625DE0}" destId="{1EF7FF27-A65D-4676-8BEA-FBE7113F2F7C}" srcOrd="4" destOrd="0" parTransId="{0FC4B8BF-51CB-462B-A03A-EEA0BEDB3BB3}" sibTransId="{39D8D5FA-C9A9-4472-9B1C-E3161CDD927A}"/>
    <dgm:cxn modelId="{5D82B55F-1936-49F0-A4F8-B3D9138D2C8C}" srcId="{30D269D9-AACF-4B55-A648-C7A9106F06BC}" destId="{D899E542-997F-4076-90EB-AB4A440C7799}" srcOrd="1" destOrd="0" parTransId="{020D7EBD-FAC2-4687-A4CE-4645825B9BDD}" sibTransId="{05A51018-0971-4D8A-A3F1-F3C2B30AE7FD}"/>
    <dgm:cxn modelId="{77B82F4F-3D5F-43CE-A132-3D3A08D3F630}" type="presOf" srcId="{D899E542-997F-4076-90EB-AB4A440C7799}" destId="{B5BDB24C-959A-4D24-BF54-31CED08D6EC7}" srcOrd="0" destOrd="1" presId="urn:microsoft.com/office/officeart/2005/8/layout/vList2"/>
    <dgm:cxn modelId="{05C62950-4218-4A02-8E8D-A081C88C1DCF}" type="presOf" srcId="{6D9225C4-F242-4812-981D-8B6C3B69F664}" destId="{F6C48E69-C1D5-4D0B-8858-9CC5FC137134}" srcOrd="0" destOrd="1" presId="urn:microsoft.com/office/officeart/2005/8/layout/vList2"/>
    <dgm:cxn modelId="{3D30A57A-9EA2-41F7-90CB-B315B886A34D}" srcId="{2A1D0A2F-69E4-4262-AAFB-86E910625DE0}" destId="{9467D285-E6E6-4F8D-ADB9-FD272D1482F9}" srcOrd="3" destOrd="0" parTransId="{FBC26E02-D89D-4FFF-AD77-74E322500518}" sibTransId="{1E29FBCD-0337-4083-8465-7BC198317A06}"/>
    <dgm:cxn modelId="{65DD238D-916D-4A75-9AA6-C0B80D6D5A46}" srcId="{30D269D9-AACF-4B55-A648-C7A9106F06BC}" destId="{1F8484AC-07E8-48BE-9E5C-870D5A4E2612}" srcOrd="2" destOrd="0" parTransId="{1A49A450-2952-4FA4-8F33-6369A0C00533}" sibTransId="{39902325-A9EA-4823-B613-A8E0FEB78C94}"/>
    <dgm:cxn modelId="{9FE491A3-24D8-4917-B88B-094152F837A5}" type="presOf" srcId="{1EF7FF27-A65D-4676-8BEA-FBE7113F2F7C}" destId="{09B7CA1B-0C57-4392-B9BE-C45D0F151C9E}" srcOrd="0" destOrd="0" presId="urn:microsoft.com/office/officeart/2005/8/layout/vList2"/>
    <dgm:cxn modelId="{78B926AD-513D-4F5E-B5F9-B4E970DE7591}" type="presOf" srcId="{3100AF76-3B9A-4FE2-BE88-5333E654E5B2}" destId="{D221C780-15BB-4538-9E19-0059F2921D63}" srcOrd="0" destOrd="0" presId="urn:microsoft.com/office/officeart/2005/8/layout/vList2"/>
    <dgm:cxn modelId="{D69C81B2-FD37-4C51-9700-D451E5397C3C}" srcId="{3100AF76-3B9A-4FE2-BE88-5333E654E5B2}" destId="{6D9225C4-F242-4812-981D-8B6C3B69F664}" srcOrd="1" destOrd="0" parTransId="{04F305D8-07FB-42BA-BA25-343879D5279F}" sibTransId="{1A5E3215-DCC7-4F96-9A4F-5B3CC2603DF9}"/>
    <dgm:cxn modelId="{A220F3C3-58E4-411C-9C4F-73BE671BC594}" type="presOf" srcId="{21CE8022-9344-42D8-90B9-87C3F5451898}" destId="{F6C48E69-C1D5-4D0B-8858-9CC5FC137134}" srcOrd="0" destOrd="0" presId="urn:microsoft.com/office/officeart/2005/8/layout/vList2"/>
    <dgm:cxn modelId="{76F635C4-7745-495E-A791-CD52098160DF}" type="presOf" srcId="{1271F111-1D44-46AA-A068-A020C5594AD6}" destId="{6562671F-9B08-4C05-987D-5626F39347F0}" srcOrd="0" destOrd="1" presId="urn:microsoft.com/office/officeart/2005/8/layout/vList2"/>
    <dgm:cxn modelId="{5F85B6C6-FD1B-4C31-ADB8-00A0B9BD4C47}" type="presOf" srcId="{1F8484AC-07E8-48BE-9E5C-870D5A4E2612}" destId="{B5BDB24C-959A-4D24-BF54-31CED08D6EC7}" srcOrd="0" destOrd="2" presId="urn:microsoft.com/office/officeart/2005/8/layout/vList2"/>
    <dgm:cxn modelId="{9A43EDCC-15CA-4384-818A-F1D824982AD4}" type="presOf" srcId="{2A1D0A2F-69E4-4262-AAFB-86E910625DE0}" destId="{C62F3057-B227-425D-986C-8522AC528F4C}" srcOrd="0" destOrd="0" presId="urn:microsoft.com/office/officeart/2005/8/layout/vList2"/>
    <dgm:cxn modelId="{954D9CCE-68DD-4872-A4EF-97A7627CE344}" srcId="{2A1D0A2F-69E4-4262-AAFB-86E910625DE0}" destId="{30D269D9-AACF-4B55-A648-C7A9106F06BC}" srcOrd="5" destOrd="0" parTransId="{360CED47-A75E-4569-A9BD-5E3010FB6732}" sibTransId="{5B38B95C-9167-4B79-BC56-97354D3D8E75}"/>
    <dgm:cxn modelId="{C7EEFDD5-CDCA-4D89-8974-62FA35E29B0C}" srcId="{3100AF76-3B9A-4FE2-BE88-5333E654E5B2}" destId="{21CE8022-9344-42D8-90B9-87C3F5451898}" srcOrd="0" destOrd="0" parTransId="{15BD8507-7B41-42C3-BC1E-04FEAF22A6B9}" sibTransId="{CC92932C-2340-4682-B9DA-93E7B18422BE}"/>
    <dgm:cxn modelId="{D338FDE9-A646-4B40-934D-117BD0994975}" srcId="{9467D285-E6E6-4F8D-ADB9-FD272D1482F9}" destId="{63E208B6-3346-46ED-88B2-FA1E5B4D5D42}" srcOrd="0" destOrd="0" parTransId="{3C997B27-44D7-481A-8ECC-3915ABD8D335}" sibTransId="{BCDDC6A9-B8E6-4DD9-B78A-D9379C3BE205}"/>
    <dgm:cxn modelId="{B3EF33EB-8F34-4EE8-8824-3ACADAFDDA22}" type="presOf" srcId="{30D269D9-AACF-4B55-A648-C7A9106F06BC}" destId="{56264E9C-E099-4F08-A6D9-569DE38D3909}" srcOrd="0" destOrd="0" presId="urn:microsoft.com/office/officeart/2005/8/layout/vList2"/>
    <dgm:cxn modelId="{945491ED-FB75-4FC9-BBB0-32725196156F}" type="presOf" srcId="{9467D285-E6E6-4F8D-ADB9-FD272D1482F9}" destId="{549CA61F-E594-4501-8304-0FDF95DE57C5}" srcOrd="0" destOrd="0" presId="urn:microsoft.com/office/officeart/2005/8/layout/vList2"/>
    <dgm:cxn modelId="{9E5C0AF0-8AAB-4733-BC7A-E6463ED83A27}" srcId="{9467D285-E6E6-4F8D-ADB9-FD272D1482F9}" destId="{1271F111-1D44-46AA-A068-A020C5594AD6}" srcOrd="1" destOrd="0" parTransId="{4210E547-D7BB-4D49-9C98-A3FF19BBCC1E}" sibTransId="{C96A8782-E0F8-4C13-A93E-072D38269C10}"/>
    <dgm:cxn modelId="{49D5657C-4C56-4729-A5D3-8665C8ADF804}" type="presParOf" srcId="{C62F3057-B227-425D-986C-8522AC528F4C}" destId="{57EBEE51-04DB-4439-9A46-8D6E320CAD4B}" srcOrd="0" destOrd="0" presId="urn:microsoft.com/office/officeart/2005/8/layout/vList2"/>
    <dgm:cxn modelId="{375F2AAD-C134-4BB7-8BDF-EBBC4B873198}" type="presParOf" srcId="{C62F3057-B227-425D-986C-8522AC528F4C}" destId="{F37B9EE8-2651-4295-AFB4-A522A7D6E646}" srcOrd="1" destOrd="0" presId="urn:microsoft.com/office/officeart/2005/8/layout/vList2"/>
    <dgm:cxn modelId="{DE9BBD7A-8FC9-47F3-8F3C-19E15F04DE1B}" type="presParOf" srcId="{C62F3057-B227-425D-986C-8522AC528F4C}" destId="{D221C780-15BB-4538-9E19-0059F2921D63}" srcOrd="2" destOrd="0" presId="urn:microsoft.com/office/officeart/2005/8/layout/vList2"/>
    <dgm:cxn modelId="{39DE673F-04B2-4CA6-88DA-EA6BFB1DA93A}" type="presParOf" srcId="{C62F3057-B227-425D-986C-8522AC528F4C}" destId="{F6C48E69-C1D5-4D0B-8858-9CC5FC137134}" srcOrd="3" destOrd="0" presId="urn:microsoft.com/office/officeart/2005/8/layout/vList2"/>
    <dgm:cxn modelId="{C2965285-B65C-49F2-9275-2D5859C15AEF}" type="presParOf" srcId="{C62F3057-B227-425D-986C-8522AC528F4C}" destId="{A5FB8A5D-C67D-49B0-BA9F-EDC8A2CCAEB0}" srcOrd="4" destOrd="0" presId="urn:microsoft.com/office/officeart/2005/8/layout/vList2"/>
    <dgm:cxn modelId="{CB7CD8EC-AA0A-4F9A-92A1-D70F53C4F229}" type="presParOf" srcId="{C62F3057-B227-425D-986C-8522AC528F4C}" destId="{F1AB33F4-04CF-4B0A-9EFA-9C459CCEEFC7}" srcOrd="5" destOrd="0" presId="urn:microsoft.com/office/officeart/2005/8/layout/vList2"/>
    <dgm:cxn modelId="{0DC70866-4F35-47C7-BE07-ED88A90F40A8}" type="presParOf" srcId="{C62F3057-B227-425D-986C-8522AC528F4C}" destId="{549CA61F-E594-4501-8304-0FDF95DE57C5}" srcOrd="6" destOrd="0" presId="urn:microsoft.com/office/officeart/2005/8/layout/vList2"/>
    <dgm:cxn modelId="{BE8F4FEC-7D03-42AC-9CD0-72AD17734493}" type="presParOf" srcId="{C62F3057-B227-425D-986C-8522AC528F4C}" destId="{6562671F-9B08-4C05-987D-5626F39347F0}" srcOrd="7" destOrd="0" presId="urn:microsoft.com/office/officeart/2005/8/layout/vList2"/>
    <dgm:cxn modelId="{6AB8EFD3-FDEC-47D3-8742-455CB3808A7A}" type="presParOf" srcId="{C62F3057-B227-425D-986C-8522AC528F4C}" destId="{09B7CA1B-0C57-4392-B9BE-C45D0F151C9E}" srcOrd="8" destOrd="0" presId="urn:microsoft.com/office/officeart/2005/8/layout/vList2"/>
    <dgm:cxn modelId="{09F2DFB9-A0AF-4560-B9D9-68505D4B064F}" type="presParOf" srcId="{C62F3057-B227-425D-986C-8522AC528F4C}" destId="{1503D2F9-E90B-4454-95E8-F2FDEDF2FDD1}" srcOrd="9" destOrd="0" presId="urn:microsoft.com/office/officeart/2005/8/layout/vList2"/>
    <dgm:cxn modelId="{9BE939A2-EF05-4E19-B38A-58D4CEC23B13}" type="presParOf" srcId="{C62F3057-B227-425D-986C-8522AC528F4C}" destId="{56264E9C-E099-4F08-A6D9-569DE38D3909}" srcOrd="10" destOrd="0" presId="urn:microsoft.com/office/officeart/2005/8/layout/vList2"/>
    <dgm:cxn modelId="{5E3575B5-5B3E-41D5-AF8E-44E4DDC4A3CF}" type="presParOf" srcId="{C62F3057-B227-425D-986C-8522AC528F4C}" destId="{B5BDB24C-959A-4D24-BF54-31CED08D6EC7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D6E7B-721B-46B6-9120-20259C929A7A}">
      <dsp:nvSpPr>
        <dsp:cNvPr id="0" name=""/>
        <dsp:cNvSpPr/>
      </dsp:nvSpPr>
      <dsp:spPr>
        <a:xfrm>
          <a:off x="0" y="73052"/>
          <a:ext cx="5101146" cy="1312740"/>
        </a:xfrm>
        <a:prstGeom prst="round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In 90% of patients, drug therapy</a:t>
          </a:r>
        </a:p>
      </dsp:txBody>
      <dsp:txXfrm>
        <a:off x="64083" y="137135"/>
        <a:ext cx="4972980" cy="1184574"/>
      </dsp:txXfrm>
    </dsp:sp>
    <dsp:sp modelId="{B4341AEE-8F5A-4413-96A5-4776F586B07A}">
      <dsp:nvSpPr>
        <dsp:cNvPr id="0" name=""/>
        <dsp:cNvSpPr/>
      </dsp:nvSpPr>
      <dsp:spPr>
        <a:xfrm>
          <a:off x="0" y="1385792"/>
          <a:ext cx="5101146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6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By mouth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By the clock ( drugs in regular fixed intervals)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By the ladder ( Follow protocol)</a:t>
          </a:r>
        </a:p>
      </dsp:txBody>
      <dsp:txXfrm>
        <a:off x="0" y="1385792"/>
        <a:ext cx="5101146" cy="2049300"/>
      </dsp:txXfrm>
    </dsp:sp>
    <dsp:sp modelId="{257FC4AA-3977-4231-95CE-AB1D77D91BC3}">
      <dsp:nvSpPr>
        <dsp:cNvPr id="0" name=""/>
        <dsp:cNvSpPr/>
      </dsp:nvSpPr>
      <dsp:spPr>
        <a:xfrm>
          <a:off x="0" y="3435093"/>
          <a:ext cx="5101146" cy="1312740"/>
        </a:xfrm>
        <a:prstGeom prst="round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Invasive procedures, only when drug therapy fails.</a:t>
          </a:r>
        </a:p>
      </dsp:txBody>
      <dsp:txXfrm>
        <a:off x="64083" y="3499176"/>
        <a:ext cx="4972980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DEE28-6935-49C1-A192-FF6D9F8CD042}">
      <dsp:nvSpPr>
        <dsp:cNvPr id="0" name=""/>
        <dsp:cNvSpPr/>
      </dsp:nvSpPr>
      <dsp:spPr>
        <a:xfrm>
          <a:off x="0" y="7082"/>
          <a:ext cx="5384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NSAIDs</a:t>
          </a:r>
        </a:p>
      </dsp:txBody>
      <dsp:txXfrm>
        <a:off x="39809" y="46891"/>
        <a:ext cx="5305182" cy="735872"/>
      </dsp:txXfrm>
    </dsp:sp>
    <dsp:sp modelId="{223D4024-A038-40DA-9DFB-41C88FBFF884}">
      <dsp:nvSpPr>
        <dsp:cNvPr id="0" name=""/>
        <dsp:cNvSpPr/>
      </dsp:nvSpPr>
      <dsp:spPr>
        <a:xfrm>
          <a:off x="0" y="822572"/>
          <a:ext cx="5384800" cy="1653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67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Use the NSAID you are most comfortable prescribing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Never prescribe multiple NSAIDs!!</a:t>
          </a:r>
        </a:p>
      </dsp:txBody>
      <dsp:txXfrm>
        <a:off x="0" y="822572"/>
        <a:ext cx="5384800" cy="1653930"/>
      </dsp:txXfrm>
    </dsp:sp>
    <dsp:sp modelId="{E90E5AFD-B798-4242-B368-EB6645F0191D}">
      <dsp:nvSpPr>
        <dsp:cNvPr id="0" name=""/>
        <dsp:cNvSpPr/>
      </dsp:nvSpPr>
      <dsp:spPr>
        <a:xfrm>
          <a:off x="0" y="2476502"/>
          <a:ext cx="5384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Paracetamol</a:t>
          </a:r>
        </a:p>
      </dsp:txBody>
      <dsp:txXfrm>
        <a:off x="39809" y="2516311"/>
        <a:ext cx="5305182" cy="735872"/>
      </dsp:txXfrm>
    </dsp:sp>
    <dsp:sp modelId="{5341E7DC-8639-4412-B357-BFBDFA3032FB}">
      <dsp:nvSpPr>
        <dsp:cNvPr id="0" name=""/>
        <dsp:cNvSpPr/>
      </dsp:nvSpPr>
      <dsp:spPr>
        <a:xfrm>
          <a:off x="0" y="3291992"/>
          <a:ext cx="5384800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67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Paracetamol 1g qid is equianalgesic with Diclofenac 50 mg bd</a:t>
          </a:r>
        </a:p>
      </dsp:txBody>
      <dsp:txXfrm>
        <a:off x="0" y="3291992"/>
        <a:ext cx="5384800" cy="1231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BEBDA-F5B1-45DF-AFA1-AC7BD313BC93}">
      <dsp:nvSpPr>
        <dsp:cNvPr id="0" name=""/>
        <dsp:cNvSpPr/>
      </dsp:nvSpPr>
      <dsp:spPr>
        <a:xfrm>
          <a:off x="0" y="989737"/>
          <a:ext cx="6319777" cy="909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485" tIns="437388" rIns="49048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Consider prophylactic PPI</a:t>
          </a:r>
        </a:p>
      </dsp:txBody>
      <dsp:txXfrm>
        <a:off x="0" y="989737"/>
        <a:ext cx="6319777" cy="909562"/>
      </dsp:txXfrm>
    </dsp:sp>
    <dsp:sp modelId="{74A81D29-2BF8-44BF-A4AF-B978597E1556}">
      <dsp:nvSpPr>
        <dsp:cNvPr id="0" name=""/>
        <dsp:cNvSpPr/>
      </dsp:nvSpPr>
      <dsp:spPr>
        <a:xfrm>
          <a:off x="315988" y="679777"/>
          <a:ext cx="4423843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11" tIns="0" rIns="167211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GI toxicity</a:t>
          </a:r>
        </a:p>
      </dsp:txBody>
      <dsp:txXfrm>
        <a:off x="346250" y="710039"/>
        <a:ext cx="4363319" cy="559396"/>
      </dsp:txXfrm>
    </dsp:sp>
    <dsp:sp modelId="{ACF547BC-9544-488C-B11E-A88C8132A52C}">
      <dsp:nvSpPr>
        <dsp:cNvPr id="0" name=""/>
        <dsp:cNvSpPr/>
      </dsp:nvSpPr>
      <dsp:spPr>
        <a:xfrm>
          <a:off x="0" y="2322659"/>
          <a:ext cx="6319777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36217"/>
              <a:satOff val="5267"/>
              <a:lumOff val="-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485" tIns="437388" rIns="49048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Watch for signs and symptoms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Avoid use in at risk patients</a:t>
          </a:r>
        </a:p>
      </dsp:txBody>
      <dsp:txXfrm>
        <a:off x="0" y="2322659"/>
        <a:ext cx="6319777" cy="1289925"/>
      </dsp:txXfrm>
    </dsp:sp>
    <dsp:sp modelId="{48C632F9-644A-44B9-8F16-85F5FFB4D20D}">
      <dsp:nvSpPr>
        <dsp:cNvPr id="0" name=""/>
        <dsp:cNvSpPr/>
      </dsp:nvSpPr>
      <dsp:spPr>
        <a:xfrm>
          <a:off x="315988" y="2012699"/>
          <a:ext cx="4423843" cy="619920"/>
        </a:xfrm>
        <a:prstGeom prst="roundRect">
          <a:avLst/>
        </a:prstGeom>
        <a:solidFill>
          <a:schemeClr val="accent5">
            <a:hueOff val="736217"/>
            <a:satOff val="5267"/>
            <a:lumOff val="-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11" tIns="0" rIns="167211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Renal toxicity</a:t>
          </a:r>
        </a:p>
      </dsp:txBody>
      <dsp:txXfrm>
        <a:off x="346250" y="2042961"/>
        <a:ext cx="4363319" cy="559396"/>
      </dsp:txXfrm>
    </dsp:sp>
    <dsp:sp modelId="{74701A2D-F293-46D4-960F-98AB44AB4AE2}">
      <dsp:nvSpPr>
        <dsp:cNvPr id="0" name=""/>
        <dsp:cNvSpPr/>
      </dsp:nvSpPr>
      <dsp:spPr>
        <a:xfrm>
          <a:off x="0" y="4035945"/>
          <a:ext cx="6319777" cy="909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72435"/>
              <a:satOff val="10534"/>
              <a:lumOff val="-27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485" tIns="437388" rIns="49048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Avoid use in at risk patients</a:t>
          </a:r>
        </a:p>
      </dsp:txBody>
      <dsp:txXfrm>
        <a:off x="0" y="4035945"/>
        <a:ext cx="6319777" cy="909562"/>
      </dsp:txXfrm>
    </dsp:sp>
    <dsp:sp modelId="{6498BDAD-913F-4A59-845D-E7096F18A697}">
      <dsp:nvSpPr>
        <dsp:cNvPr id="0" name=""/>
        <dsp:cNvSpPr/>
      </dsp:nvSpPr>
      <dsp:spPr>
        <a:xfrm>
          <a:off x="315988" y="3725985"/>
          <a:ext cx="4423843" cy="619920"/>
        </a:xfrm>
        <a:prstGeom prst="roundRect">
          <a:avLst/>
        </a:prstGeom>
        <a:solidFill>
          <a:schemeClr val="accent5">
            <a:hueOff val="1472435"/>
            <a:satOff val="10534"/>
            <a:lumOff val="-2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11" tIns="0" rIns="167211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Interference with platelet function</a:t>
          </a:r>
        </a:p>
      </dsp:txBody>
      <dsp:txXfrm>
        <a:off x="346250" y="3756247"/>
        <a:ext cx="4363319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68C84-7294-4BF4-B46B-8B1F67AB175C}">
      <dsp:nvSpPr>
        <dsp:cNvPr id="0" name=""/>
        <dsp:cNvSpPr/>
      </dsp:nvSpPr>
      <dsp:spPr>
        <a:xfrm>
          <a:off x="0" y="11627"/>
          <a:ext cx="5384800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Morphine</a:t>
          </a:r>
        </a:p>
      </dsp:txBody>
      <dsp:txXfrm>
        <a:off x="67909" y="79536"/>
        <a:ext cx="5248982" cy="1255312"/>
      </dsp:txXfrm>
    </dsp:sp>
    <dsp:sp modelId="{4C4F4E18-F76D-4EFD-A329-320EDE0C0888}">
      <dsp:nvSpPr>
        <dsp:cNvPr id="0" name=""/>
        <dsp:cNvSpPr/>
      </dsp:nvSpPr>
      <dsp:spPr>
        <a:xfrm>
          <a:off x="0" y="1569797"/>
          <a:ext cx="5384800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Fentanyl</a:t>
          </a:r>
        </a:p>
      </dsp:txBody>
      <dsp:txXfrm>
        <a:off x="67909" y="1637706"/>
        <a:ext cx="5248982" cy="1255312"/>
      </dsp:txXfrm>
    </dsp:sp>
    <dsp:sp modelId="{A9FF877F-B1FE-4468-AEBE-8291E9A785DD}">
      <dsp:nvSpPr>
        <dsp:cNvPr id="0" name=""/>
        <dsp:cNvSpPr/>
      </dsp:nvSpPr>
      <dsp:spPr>
        <a:xfrm>
          <a:off x="0" y="3127967"/>
          <a:ext cx="5384800" cy="1391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Methadone</a:t>
          </a:r>
        </a:p>
      </dsp:txBody>
      <dsp:txXfrm>
        <a:off x="67909" y="3195876"/>
        <a:ext cx="5248982" cy="1255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604CB-9C7B-4FD2-AAB9-BA0E10E19D1E}">
      <dsp:nvSpPr>
        <dsp:cNvPr id="0" name=""/>
        <dsp:cNvSpPr/>
      </dsp:nvSpPr>
      <dsp:spPr>
        <a:xfrm>
          <a:off x="0" y="23581"/>
          <a:ext cx="5732205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Morphine is WHO’s strong opioid of choice for cancer pain management</a:t>
          </a:r>
        </a:p>
      </dsp:txBody>
      <dsp:txXfrm>
        <a:off x="48547" y="72128"/>
        <a:ext cx="5635111" cy="897406"/>
      </dsp:txXfrm>
    </dsp:sp>
    <dsp:sp modelId="{56CCD3E9-B61C-430E-82CB-7A7D722377D0}">
      <dsp:nvSpPr>
        <dsp:cNvPr id="0" name=""/>
        <dsp:cNvSpPr/>
      </dsp:nvSpPr>
      <dsp:spPr>
        <a:xfrm>
          <a:off x="0" y="1090081"/>
          <a:ext cx="5732205" cy="994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Orally, no other strong opioid has a clear advantage over morphine</a:t>
          </a:r>
        </a:p>
      </dsp:txBody>
      <dsp:txXfrm>
        <a:off x="48547" y="1138628"/>
        <a:ext cx="5635111" cy="897406"/>
      </dsp:txXfrm>
    </dsp:sp>
    <dsp:sp modelId="{96B1C820-D851-4A3B-8285-8963D329C778}">
      <dsp:nvSpPr>
        <dsp:cNvPr id="0" name=""/>
        <dsp:cNvSpPr/>
      </dsp:nvSpPr>
      <dsp:spPr>
        <a:xfrm>
          <a:off x="0" y="2084581"/>
          <a:ext cx="5732205" cy="90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99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Exception—renal failure; worry about accumulation of the metabolite morphine 6-glucuronide</a:t>
          </a:r>
        </a:p>
      </dsp:txBody>
      <dsp:txXfrm>
        <a:off x="0" y="2084581"/>
        <a:ext cx="5732205" cy="905625"/>
      </dsp:txXfrm>
    </dsp:sp>
    <dsp:sp modelId="{C225E26F-849D-43BC-90F0-FBF2D3AB62E7}">
      <dsp:nvSpPr>
        <dsp:cNvPr id="0" name=""/>
        <dsp:cNvSpPr/>
      </dsp:nvSpPr>
      <dsp:spPr>
        <a:xfrm>
          <a:off x="0" y="2990206"/>
          <a:ext cx="5732205" cy="994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Orally available in immediate release and long-acting formulations</a:t>
          </a:r>
        </a:p>
      </dsp:txBody>
      <dsp:txXfrm>
        <a:off x="48547" y="3038753"/>
        <a:ext cx="5635111" cy="897406"/>
      </dsp:txXfrm>
    </dsp:sp>
    <dsp:sp modelId="{C2070B49-02B7-4185-85AA-7FF812E25087}">
      <dsp:nvSpPr>
        <dsp:cNvPr id="0" name=""/>
        <dsp:cNvSpPr/>
      </dsp:nvSpPr>
      <dsp:spPr>
        <a:xfrm>
          <a:off x="0" y="4056706"/>
          <a:ext cx="5732205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Can also be given rectally, IV, SC, epidural, Intra Thecal </a:t>
          </a:r>
        </a:p>
      </dsp:txBody>
      <dsp:txXfrm>
        <a:off x="48547" y="4105253"/>
        <a:ext cx="5635111" cy="897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722E0-6912-40D4-8E2E-A0E3B05DF900}">
      <dsp:nvSpPr>
        <dsp:cNvPr id="0" name=""/>
        <dsp:cNvSpPr/>
      </dsp:nvSpPr>
      <dsp:spPr>
        <a:xfrm>
          <a:off x="0" y="0"/>
          <a:ext cx="10706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8C7D3-A4E8-42CD-9CFC-A990159B8A08}">
      <dsp:nvSpPr>
        <dsp:cNvPr id="0" name=""/>
        <dsp:cNvSpPr/>
      </dsp:nvSpPr>
      <dsp:spPr>
        <a:xfrm>
          <a:off x="0" y="0"/>
          <a:ext cx="10706582" cy="97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Consider when patient no longer able to take the medicine orally</a:t>
          </a:r>
        </a:p>
      </dsp:txBody>
      <dsp:txXfrm>
        <a:off x="0" y="0"/>
        <a:ext cx="10706582" cy="972273"/>
      </dsp:txXfrm>
    </dsp:sp>
    <dsp:sp modelId="{62503E1D-7DFC-4EF9-BCC6-BB4816D0CECC}">
      <dsp:nvSpPr>
        <dsp:cNvPr id="0" name=""/>
        <dsp:cNvSpPr/>
      </dsp:nvSpPr>
      <dsp:spPr>
        <a:xfrm>
          <a:off x="0" y="972273"/>
          <a:ext cx="10706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54FD6-1421-4810-A2D1-3B81B6C6EEAE}">
      <dsp:nvSpPr>
        <dsp:cNvPr id="0" name=""/>
        <dsp:cNvSpPr/>
      </dsp:nvSpPr>
      <dsp:spPr>
        <a:xfrm>
          <a:off x="0" y="972273"/>
          <a:ext cx="10706582" cy="97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Add up total 24 hour morphine dose and divide by 3—this is total 24 hour IV/SC dose</a:t>
          </a:r>
        </a:p>
      </dsp:txBody>
      <dsp:txXfrm>
        <a:off x="0" y="972273"/>
        <a:ext cx="10706582" cy="972273"/>
      </dsp:txXfrm>
    </dsp:sp>
    <dsp:sp modelId="{8F0C96F4-2D6E-49D1-8DF3-37863F4E560E}">
      <dsp:nvSpPr>
        <dsp:cNvPr id="0" name=""/>
        <dsp:cNvSpPr/>
      </dsp:nvSpPr>
      <dsp:spPr>
        <a:xfrm>
          <a:off x="0" y="1944546"/>
          <a:ext cx="10706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0CEA9-9773-439D-B56D-FDECF782FD5E}">
      <dsp:nvSpPr>
        <dsp:cNvPr id="0" name=""/>
        <dsp:cNvSpPr/>
      </dsp:nvSpPr>
      <dsp:spPr>
        <a:xfrm>
          <a:off x="0" y="1944546"/>
          <a:ext cx="10706582" cy="97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Divide total 24 hour IV/SC dose by 24 in order to determine hourly dose</a:t>
          </a:r>
        </a:p>
      </dsp:txBody>
      <dsp:txXfrm>
        <a:off x="0" y="1944546"/>
        <a:ext cx="10706582" cy="972273"/>
      </dsp:txXfrm>
    </dsp:sp>
    <dsp:sp modelId="{9F7A26E6-C476-42D9-A153-7E85C01CD836}">
      <dsp:nvSpPr>
        <dsp:cNvPr id="0" name=""/>
        <dsp:cNvSpPr/>
      </dsp:nvSpPr>
      <dsp:spPr>
        <a:xfrm>
          <a:off x="0" y="2916819"/>
          <a:ext cx="10706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74A0A-6F3E-4B8D-9AA0-7A78B053515D}">
      <dsp:nvSpPr>
        <dsp:cNvPr id="0" name=""/>
        <dsp:cNvSpPr/>
      </dsp:nvSpPr>
      <dsp:spPr>
        <a:xfrm>
          <a:off x="0" y="2916819"/>
          <a:ext cx="10706582" cy="97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Can also allow demand dosing for breakthrough pain—usually 50 – 100% of the hourly dose every 15 minutes</a:t>
          </a:r>
        </a:p>
      </dsp:txBody>
      <dsp:txXfrm>
        <a:off x="0" y="2916819"/>
        <a:ext cx="10706582" cy="9722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821B2-38CF-49A3-9113-5091762E585E}">
      <dsp:nvSpPr>
        <dsp:cNvPr id="0" name=""/>
        <dsp:cNvSpPr/>
      </dsp:nvSpPr>
      <dsp:spPr>
        <a:xfrm>
          <a:off x="0" y="52152"/>
          <a:ext cx="6620719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Step I: NSAIDs and/or Paracetamol</a:t>
          </a:r>
          <a:endParaRPr lang="en-US" sz="3000" kern="1200"/>
        </a:p>
      </dsp:txBody>
      <dsp:txXfrm>
        <a:off x="35125" y="87277"/>
        <a:ext cx="6550469" cy="649299"/>
      </dsp:txXfrm>
    </dsp:sp>
    <dsp:sp modelId="{7B83F3F9-BC31-407B-84B2-5D7A8BDAC0F1}">
      <dsp:nvSpPr>
        <dsp:cNvPr id="0" name=""/>
        <dsp:cNvSpPr/>
      </dsp:nvSpPr>
      <dsp:spPr>
        <a:xfrm>
          <a:off x="0" y="771701"/>
          <a:ext cx="6620719" cy="15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0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Never use two NSAIDs together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Paracetamol can be combined with NSAIDS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Optimum dose of Paracetamol is 1000mg qid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Consider using PPI as prophylaxis</a:t>
          </a:r>
          <a:endParaRPr lang="en-US" sz="2300" kern="1200"/>
        </a:p>
      </dsp:txBody>
      <dsp:txXfrm>
        <a:off x="0" y="771701"/>
        <a:ext cx="6620719" cy="1552500"/>
      </dsp:txXfrm>
    </dsp:sp>
    <dsp:sp modelId="{1F7FAD6C-76B4-4F3B-9576-9D5AF7ED312F}">
      <dsp:nvSpPr>
        <dsp:cNvPr id="0" name=""/>
        <dsp:cNvSpPr/>
      </dsp:nvSpPr>
      <dsp:spPr>
        <a:xfrm>
          <a:off x="0" y="2324202"/>
          <a:ext cx="6620719" cy="719549"/>
        </a:xfrm>
        <a:prstGeom prst="roundRect">
          <a:avLst/>
        </a:prstGeom>
        <a:solidFill>
          <a:schemeClr val="accent2">
            <a:hueOff val="1498830"/>
            <a:satOff val="-10282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/>
            <a:t>Step II and III:</a:t>
          </a:r>
          <a:endParaRPr lang="en-US" sz="3000" kern="1200"/>
        </a:p>
      </dsp:txBody>
      <dsp:txXfrm>
        <a:off x="35125" y="2359327"/>
        <a:ext cx="6550469" cy="649299"/>
      </dsp:txXfrm>
    </dsp:sp>
    <dsp:sp modelId="{67F82A02-95DE-4EE7-AD10-9D633720680C}">
      <dsp:nvSpPr>
        <dsp:cNvPr id="0" name=""/>
        <dsp:cNvSpPr/>
      </dsp:nvSpPr>
      <dsp:spPr>
        <a:xfrm>
          <a:off x="0" y="3043752"/>
          <a:ext cx="6620719" cy="29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0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Adding opioids to step I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 dirty="0"/>
            <a:t>Tramadol or Codeine in step II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Morphine / Pethidine / Fentanyl in Step III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No upper limit for Codeine/ Morphine/ Fentanyl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Remember to add laxative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300" kern="1200"/>
            <a:t>Consider giving antiemetic Haloperidol for first 3-4 days</a:t>
          </a:r>
          <a:endParaRPr lang="en-US" sz="2300" kern="1200"/>
        </a:p>
      </dsp:txBody>
      <dsp:txXfrm>
        <a:off x="0" y="3043752"/>
        <a:ext cx="6620719" cy="2980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2C216-1645-4B2A-9E43-516FCF33F051}">
      <dsp:nvSpPr>
        <dsp:cNvPr id="0" name=""/>
        <dsp:cNvSpPr/>
      </dsp:nvSpPr>
      <dsp:spPr>
        <a:xfrm>
          <a:off x="0" y="1878624"/>
          <a:ext cx="735185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16800-B20B-4829-B914-9C8E92A3F81D}">
      <dsp:nvSpPr>
        <dsp:cNvPr id="0" name=""/>
        <dsp:cNvSpPr/>
      </dsp:nvSpPr>
      <dsp:spPr>
        <a:xfrm>
          <a:off x="367592" y="1598184"/>
          <a:ext cx="5146297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518" tIns="0" rIns="19451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Treat nonphysical causes of pain </a:t>
          </a:r>
        </a:p>
      </dsp:txBody>
      <dsp:txXfrm>
        <a:off x="394972" y="1625564"/>
        <a:ext cx="5091537" cy="506120"/>
      </dsp:txXfrm>
    </dsp:sp>
    <dsp:sp modelId="{D8382B27-077C-4D19-8099-05B4F62EDB7C}">
      <dsp:nvSpPr>
        <dsp:cNvPr id="0" name=""/>
        <dsp:cNvSpPr/>
      </dsp:nvSpPr>
      <dsp:spPr>
        <a:xfrm>
          <a:off x="0" y="2740464"/>
          <a:ext cx="7351853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498830"/>
              <a:satOff val="-10282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585" tIns="395732" rIns="57058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anxiety, depression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isolation and loneliness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fear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financial concerns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loss of faith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loss of meaning  </a:t>
          </a:r>
        </a:p>
      </dsp:txBody>
      <dsp:txXfrm>
        <a:off x="0" y="2740464"/>
        <a:ext cx="7351853" cy="2334150"/>
      </dsp:txXfrm>
    </dsp:sp>
    <dsp:sp modelId="{AFF1D26F-4180-45D1-A2C5-4A9CF3F89E6A}">
      <dsp:nvSpPr>
        <dsp:cNvPr id="0" name=""/>
        <dsp:cNvSpPr/>
      </dsp:nvSpPr>
      <dsp:spPr>
        <a:xfrm>
          <a:off x="367592" y="2460024"/>
          <a:ext cx="5146297" cy="560880"/>
        </a:xfrm>
        <a:prstGeom prst="roundRect">
          <a:avLst/>
        </a:prstGeom>
        <a:solidFill>
          <a:schemeClr val="accent2">
            <a:hueOff val="1498830"/>
            <a:satOff val="-10282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518" tIns="0" rIns="19451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Emotional, spiritual and social pain causes: </a:t>
          </a:r>
        </a:p>
      </dsp:txBody>
      <dsp:txXfrm>
        <a:off x="394972" y="2487404"/>
        <a:ext cx="5091537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BEE51-04DB-4439-9A46-8D6E320CAD4B}">
      <dsp:nvSpPr>
        <dsp:cNvPr id="0" name=""/>
        <dsp:cNvSpPr/>
      </dsp:nvSpPr>
      <dsp:spPr>
        <a:xfrm>
          <a:off x="0" y="303221"/>
          <a:ext cx="6935243" cy="7015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Prescription I. </a:t>
          </a:r>
          <a:endParaRPr lang="en-US" sz="1800" kern="1200"/>
        </a:p>
      </dsp:txBody>
      <dsp:txXfrm>
        <a:off x="34247" y="337468"/>
        <a:ext cx="6866749" cy="633067"/>
      </dsp:txXfrm>
    </dsp:sp>
    <dsp:sp modelId="{D221C780-15BB-4538-9E19-0059F2921D63}">
      <dsp:nvSpPr>
        <dsp:cNvPr id="0" name=""/>
        <dsp:cNvSpPr/>
      </dsp:nvSpPr>
      <dsp:spPr>
        <a:xfrm>
          <a:off x="0" y="1056622"/>
          <a:ext cx="6935243" cy="701561"/>
        </a:xfrm>
        <a:prstGeom prst="roundRect">
          <a:avLst/>
        </a:prstGeom>
        <a:solidFill>
          <a:schemeClr val="accent2">
            <a:hueOff val="299766"/>
            <a:satOff val="-2056"/>
            <a:lumOff val="-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Patient with Carcinoma Breast. Post Surgery, post Rt, Post Chemo. Metastases chest wall. Pain chest wall. Pain relief inadequate</a:t>
          </a:r>
          <a:endParaRPr lang="en-US" sz="1800" kern="1200"/>
        </a:p>
      </dsp:txBody>
      <dsp:txXfrm>
        <a:off x="34247" y="1090869"/>
        <a:ext cx="6866749" cy="633067"/>
      </dsp:txXfrm>
    </dsp:sp>
    <dsp:sp modelId="{F6C48E69-C1D5-4D0B-8858-9CC5FC137134}">
      <dsp:nvSpPr>
        <dsp:cNvPr id="0" name=""/>
        <dsp:cNvSpPr/>
      </dsp:nvSpPr>
      <dsp:spPr>
        <a:xfrm>
          <a:off x="0" y="1758183"/>
          <a:ext cx="6935243" cy="47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9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400" kern="1200"/>
            <a:t>Tab Ibuprofen 400 mg tid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400" kern="1200"/>
            <a:t>Tab Morphine 10 mg qid and sos </a:t>
          </a:r>
          <a:endParaRPr lang="en-US" sz="1400" kern="1200"/>
        </a:p>
      </dsp:txBody>
      <dsp:txXfrm>
        <a:off x="0" y="1758183"/>
        <a:ext cx="6935243" cy="475065"/>
      </dsp:txXfrm>
    </dsp:sp>
    <dsp:sp modelId="{A5FB8A5D-C67D-49B0-BA9F-EDC8A2CCAEB0}">
      <dsp:nvSpPr>
        <dsp:cNvPr id="0" name=""/>
        <dsp:cNvSpPr/>
      </dsp:nvSpPr>
      <dsp:spPr>
        <a:xfrm>
          <a:off x="0" y="2233248"/>
          <a:ext cx="6935243" cy="701561"/>
        </a:xfrm>
        <a:prstGeom prst="roundRect">
          <a:avLst/>
        </a:prstGeom>
        <a:solidFill>
          <a:schemeClr val="accent2">
            <a:hueOff val="599532"/>
            <a:satOff val="-4113"/>
            <a:lumOff val="-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Prescription II.</a:t>
          </a:r>
          <a:endParaRPr lang="en-US" sz="1800" kern="1200"/>
        </a:p>
      </dsp:txBody>
      <dsp:txXfrm>
        <a:off x="34247" y="2267495"/>
        <a:ext cx="6866749" cy="633067"/>
      </dsp:txXfrm>
    </dsp:sp>
    <dsp:sp modelId="{549CA61F-E594-4501-8304-0FDF95DE57C5}">
      <dsp:nvSpPr>
        <dsp:cNvPr id="0" name=""/>
        <dsp:cNvSpPr/>
      </dsp:nvSpPr>
      <dsp:spPr>
        <a:xfrm>
          <a:off x="0" y="2986650"/>
          <a:ext cx="6935243" cy="701561"/>
        </a:xfrm>
        <a:prstGeom prst="roundRect">
          <a:avLst/>
        </a:prstGeom>
        <a:solidFill>
          <a:schemeClr val="accent2">
            <a:hueOff val="899298"/>
            <a:satOff val="-6169"/>
            <a:lumOff val="-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Patient with Carcinoma Lung. Post RT, Post Chemo. Progressive disease. Pain relief inadequate</a:t>
          </a:r>
          <a:endParaRPr lang="en-US" sz="1800" kern="1200"/>
        </a:p>
      </dsp:txBody>
      <dsp:txXfrm>
        <a:off x="34247" y="3020897"/>
        <a:ext cx="6866749" cy="633067"/>
      </dsp:txXfrm>
    </dsp:sp>
    <dsp:sp modelId="{6562671F-9B08-4C05-987D-5626F39347F0}">
      <dsp:nvSpPr>
        <dsp:cNvPr id="0" name=""/>
        <dsp:cNvSpPr/>
      </dsp:nvSpPr>
      <dsp:spPr>
        <a:xfrm>
          <a:off x="0" y="3688211"/>
          <a:ext cx="6935243" cy="47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9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400" kern="1200"/>
            <a:t>Tab Paracetamol 500 qid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400" kern="1200"/>
            <a:t>Tab Tramadol 50 mg tid</a:t>
          </a:r>
          <a:endParaRPr lang="en-US" sz="1400" kern="1200"/>
        </a:p>
      </dsp:txBody>
      <dsp:txXfrm>
        <a:off x="0" y="3688211"/>
        <a:ext cx="6935243" cy="475065"/>
      </dsp:txXfrm>
    </dsp:sp>
    <dsp:sp modelId="{09B7CA1B-0C57-4392-B9BE-C45D0F151C9E}">
      <dsp:nvSpPr>
        <dsp:cNvPr id="0" name=""/>
        <dsp:cNvSpPr/>
      </dsp:nvSpPr>
      <dsp:spPr>
        <a:xfrm>
          <a:off x="0" y="4163276"/>
          <a:ext cx="6935243" cy="701561"/>
        </a:xfrm>
        <a:prstGeom prst="roundRect">
          <a:avLst/>
        </a:prstGeom>
        <a:solidFill>
          <a:schemeClr val="accent2">
            <a:hueOff val="1199064"/>
            <a:satOff val="-8226"/>
            <a:lumOff val="-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Prescription III:</a:t>
          </a:r>
          <a:endParaRPr lang="en-US" sz="1800" kern="1200"/>
        </a:p>
      </dsp:txBody>
      <dsp:txXfrm>
        <a:off x="34247" y="4197523"/>
        <a:ext cx="6866749" cy="633067"/>
      </dsp:txXfrm>
    </dsp:sp>
    <dsp:sp modelId="{56264E9C-E099-4F08-A6D9-569DE38D3909}">
      <dsp:nvSpPr>
        <dsp:cNvPr id="0" name=""/>
        <dsp:cNvSpPr/>
      </dsp:nvSpPr>
      <dsp:spPr>
        <a:xfrm>
          <a:off x="0" y="4916677"/>
          <a:ext cx="6935243" cy="701561"/>
        </a:xfrm>
        <a:prstGeom prst="roundRect">
          <a:avLst/>
        </a:prstGeom>
        <a:solidFill>
          <a:schemeClr val="accent2">
            <a:hueOff val="1498830"/>
            <a:satOff val="-10282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Patient with severe arthritis. Pain controlled on the following medication</a:t>
          </a:r>
          <a:endParaRPr lang="en-US" sz="1800" kern="1200"/>
        </a:p>
      </dsp:txBody>
      <dsp:txXfrm>
        <a:off x="34247" y="4950924"/>
        <a:ext cx="6866749" cy="633067"/>
      </dsp:txXfrm>
    </dsp:sp>
    <dsp:sp modelId="{B5BDB24C-959A-4D24-BF54-31CED08D6EC7}">
      <dsp:nvSpPr>
        <dsp:cNvPr id="0" name=""/>
        <dsp:cNvSpPr/>
      </dsp:nvSpPr>
      <dsp:spPr>
        <a:xfrm>
          <a:off x="0" y="5618238"/>
          <a:ext cx="6935243" cy="7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9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400" kern="1200"/>
            <a:t>Tab Paracetamol 500 mg tid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400" kern="1200"/>
            <a:t>Tab Morphine 10 mg bed time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400" kern="1200"/>
            <a:t>Dulcolax 5mg HS</a:t>
          </a:r>
          <a:endParaRPr lang="en-US" sz="1400" kern="1200"/>
        </a:p>
      </dsp:txBody>
      <dsp:txXfrm>
        <a:off x="0" y="5618238"/>
        <a:ext cx="6935243" cy="707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42791-9A37-40F0-8E38-B66C1D18BB1A}" type="datetimeFigureOut">
              <a:rPr lang="en-IN" smtClean="0"/>
              <a:t>28-12-2022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0BCE-DDB3-4ED5-B6AA-4AC62F0239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808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6802F6-5959-47AB-A50E-E2B9F35BD737}" type="slidenum">
              <a:rPr lang="en-GB"/>
              <a:pPr/>
              <a:t>16</a:t>
            </a:fld>
            <a:endParaRPr lang="en-GB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4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EA102-6241-4BFB-A60C-B3EE8BBA7EE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7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878646-9AE5-4318-9DBF-80F3C861F1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20403-45C7-4588-B2F2-56449C8D064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AD3077-E434-429E-8F71-D6BE9E237EC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0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0201C-8B2E-4EE1-8924-8C852134A01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7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A3C68-691F-4738-831C-7EB1C7314CAD}" type="slidenum">
              <a:rPr lang="en-US"/>
              <a:pPr/>
              <a:t>33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3ECBC-DF99-4C88-BFC6-299C4A7FDBB1}" type="slidenum">
              <a:rPr lang="en-US"/>
              <a:pPr/>
              <a:t>34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9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19D9B-59B7-4DD7-9486-734ACBAFB60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3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B48EE2D-5270-41E5-9B98-322B8A1C2867}" type="datetime1">
              <a:rPr lang="en-GB" smtClean="0"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BCCPM/N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E05F910-E855-44BA-B0D4-612B9EB4A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1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2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4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8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9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9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2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12/28/2022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3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  <p:sldLayoutId id="2147483739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mentiapathways.ie/_filecache/04a/ddd/98-painad.pdf" TargetMode="External"/><Relationship Id="rId2" Type="http://schemas.openxmlformats.org/officeDocument/2006/relationships/hyperlink" Target="https://www.mdcalc.com/calc/3627/abbey-pain-scale-dementia-patien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A4DAD-1E9F-A3EB-FBFA-1627D9F72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en-IN" dirty="0"/>
              <a:t>Somatic Pain – Assessment and Management</a:t>
            </a:r>
            <a:br>
              <a:rPr lang="en-IN" dirty="0"/>
            </a:br>
            <a:r>
              <a:rPr lang="en-IN" sz="2800" dirty="0"/>
              <a:t>( 75 minutes)</a:t>
            </a:r>
            <a:endParaRPr lang="en-IN" dirty="0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>
            <a:extLst>
              <a:ext uri="{FF2B5EF4-FFF2-40B4-BE49-F238E27FC236}">
                <a16:creationId xmlns:a16="http://schemas.microsoft.com/office/drawing/2014/main" id="{955B89AE-8A61-C893-4693-CE775B57C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41" r="-2" b="-2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5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1827-7C21-52F1-743F-BD76702A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assess and document pain?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2ABE5-3168-F3FF-4D23-1C3E52F2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686042"/>
            <a:ext cx="10363200" cy="358693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Important for </a:t>
            </a:r>
          </a:p>
          <a:p>
            <a:pPr lvl="1"/>
            <a:r>
              <a:rPr lang="en-US" dirty="0"/>
              <a:t>evaluating the efficacy of therapy</a:t>
            </a:r>
          </a:p>
          <a:p>
            <a:pPr lvl="1"/>
            <a:r>
              <a:rPr lang="en-US" dirty="0"/>
              <a:t>a better understanding of the pain </a:t>
            </a:r>
          </a:p>
          <a:p>
            <a:pPr lvl="1"/>
            <a:r>
              <a:rPr lang="en-US" dirty="0"/>
              <a:t>encouraging and supporting the patient  </a:t>
            </a:r>
          </a:p>
          <a:p>
            <a:pPr lvl="1"/>
            <a:r>
              <a:rPr lang="en-US" dirty="0"/>
              <a:t>future referencing. </a:t>
            </a:r>
          </a:p>
          <a:p>
            <a:r>
              <a:rPr lang="en-US" dirty="0"/>
              <a:t>Help in determining </a:t>
            </a:r>
          </a:p>
          <a:p>
            <a:pPr lvl="1"/>
            <a:r>
              <a:rPr lang="en-US" dirty="0"/>
              <a:t>the causes related to psychosocial factors </a:t>
            </a:r>
          </a:p>
          <a:p>
            <a:pPr lvl="1"/>
            <a:r>
              <a:rPr lang="en-US" dirty="0"/>
              <a:t>quality of pain </a:t>
            </a:r>
          </a:p>
          <a:p>
            <a:pPr lvl="1"/>
            <a:r>
              <a:rPr lang="en-US" dirty="0"/>
              <a:t>quality of life functional status </a:t>
            </a:r>
          </a:p>
          <a:p>
            <a:pPr lvl="1"/>
            <a:r>
              <a:rPr lang="en-US" sz="2200" dirty="0"/>
              <a:t>Inadequate pain assessment is the main contributing factor to the under-treatment of pain.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6041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E391-65BF-8383-4C37-74ABE8B2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Assessment of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F6C50-3AC4-7A4C-9E56-A0E03CD7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49910"/>
            <a:ext cx="10363200" cy="3883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Include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location of pain,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Intensity of pain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characteristics of pain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mechanisms of pain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expression of pain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effect on functions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assessment of the psychosocial factors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current treatment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response to treatment so far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399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C608-D8A6-F38B-D27B-8DE39914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PQRST Mnemonic for Pain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486E5-B4FE-6CD8-1FF9-2C4AA2F8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20412"/>
            <a:ext cx="10363200" cy="39525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P = Provocation/Palliation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What makes it better or worse?</a:t>
            </a:r>
          </a:p>
          <a:p>
            <a:pPr>
              <a:lnSpc>
                <a:spcPct val="110000"/>
              </a:lnSpc>
            </a:pPr>
            <a:r>
              <a:rPr lang="en-US" b="1" dirty="0"/>
              <a:t>Q = Quality/Quantity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What does it feel like? Use words to describe the pain (e.g; sharp/dull/burning/ crushing/throbbing/ shooting,..)</a:t>
            </a:r>
          </a:p>
          <a:p>
            <a:pPr>
              <a:lnSpc>
                <a:spcPct val="110000"/>
              </a:lnSpc>
            </a:pPr>
            <a:r>
              <a:rPr lang="en-US" b="1" dirty="0"/>
              <a:t>R = Region/Radiation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Where is the pain located? Does the pain radiate? Where? </a:t>
            </a:r>
          </a:p>
          <a:p>
            <a:pPr>
              <a:lnSpc>
                <a:spcPct val="110000"/>
              </a:lnSpc>
            </a:pPr>
            <a:r>
              <a:rPr lang="en-US" b="1" dirty="0"/>
              <a:t>S = Severity Scale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How severe is the pain? </a:t>
            </a:r>
          </a:p>
          <a:p>
            <a:pPr>
              <a:lnSpc>
                <a:spcPct val="110000"/>
              </a:lnSpc>
            </a:pPr>
            <a:r>
              <a:rPr lang="en-US" b="1" dirty="0"/>
              <a:t>T = Timing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When/at what time did the pain start? How long does it last? How often does it occur:?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162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9E69-FCDD-272D-9E20-5A9F2761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Complexity in the assessment of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F2A2-8DE8-785D-DF51-100909F0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Pain is subjective. </a:t>
            </a:r>
          </a:p>
          <a:p>
            <a:r>
              <a:rPr lang="en-US" sz="2400" dirty="0"/>
              <a:t>The patient’s self-report of pain is the single most reliable indicator of pain. </a:t>
            </a:r>
          </a:p>
          <a:p>
            <a:r>
              <a:rPr lang="en-US" sz="2400" dirty="0"/>
              <a:t>The basic principle in the assessment of pain is that the clinician must accept the patient’s self-report of pain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8399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0F61-BCF8-1430-6599-F3C0B924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Pain scales for measurement of intensity of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C0D62-2E75-2F56-F27F-91EC3D894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53368"/>
            <a:ext cx="10363200" cy="3380283"/>
          </a:xfrm>
        </p:spPr>
        <p:txBody>
          <a:bodyPr>
            <a:normAutofit fontScale="92500"/>
          </a:bodyPr>
          <a:lstStyle/>
          <a:p>
            <a:r>
              <a:rPr lang="en-US" dirty="0"/>
              <a:t>Two types of Pain Scales are available.</a:t>
            </a:r>
          </a:p>
          <a:p>
            <a:pPr lvl="1"/>
            <a:r>
              <a:rPr lang="en-US" dirty="0"/>
              <a:t>Unidimensional</a:t>
            </a:r>
          </a:p>
          <a:p>
            <a:pPr lvl="1"/>
            <a:r>
              <a:rPr lang="en-US" dirty="0"/>
              <a:t>Multidimensional</a:t>
            </a:r>
          </a:p>
          <a:p>
            <a:r>
              <a:rPr lang="en-US" dirty="0"/>
              <a:t>Unidimensional scales assess the overall intensity of pain. </a:t>
            </a:r>
          </a:p>
          <a:p>
            <a:pPr lvl="1"/>
            <a:r>
              <a:rPr lang="en-US" dirty="0"/>
              <a:t>Not time-consuming to administer </a:t>
            </a:r>
          </a:p>
          <a:p>
            <a:pPr lvl="1"/>
            <a:r>
              <a:rPr lang="en-US" dirty="0"/>
              <a:t>Suitable for busy clinical settings.</a:t>
            </a:r>
          </a:p>
          <a:p>
            <a:r>
              <a:rPr lang="en-US" dirty="0"/>
              <a:t>Multidimensional scales assess different dimensions ( physical, emotional, social, spiritual)</a:t>
            </a:r>
          </a:p>
          <a:p>
            <a:pPr lvl="1"/>
            <a:r>
              <a:rPr lang="en-US" dirty="0"/>
              <a:t> Time-consuming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645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D1C1-FE6A-39BB-B470-6BC9BB6B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Unidimensional Pain Scales for routine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79D27-6877-9966-FF84-72C9EDED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Numeric Rating Scale</a:t>
            </a:r>
          </a:p>
          <a:p>
            <a:r>
              <a:rPr lang="en-IN" sz="2400" dirty="0"/>
              <a:t>Verbal Rating Scale</a:t>
            </a:r>
          </a:p>
          <a:p>
            <a:r>
              <a:rPr lang="en-IN" sz="2400" dirty="0"/>
              <a:t>Visual Analog Scale</a:t>
            </a:r>
          </a:p>
          <a:p>
            <a:r>
              <a:rPr lang="en-IN" sz="2400" dirty="0"/>
              <a:t>Verbal Descriptor scales</a:t>
            </a:r>
          </a:p>
          <a:p>
            <a:r>
              <a:rPr lang="en-IN" sz="2400" dirty="0"/>
              <a:t>Faces Pain Rating Scale (Observation scale for kids)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28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DDBF-E1B2-93EC-FE17-7113D766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3300"/>
                </a:solidFill>
                <a:cs typeface="Arial" charset="0"/>
              </a:rPr>
              <a:t>Numeric Rating Scale</a:t>
            </a:r>
            <a:br>
              <a:rPr lang="en-IN" dirty="0">
                <a:solidFill>
                  <a:srgbClr val="003300"/>
                </a:solidFill>
                <a:cs typeface="Arial" charset="0"/>
              </a:rPr>
            </a:br>
            <a:endParaRPr lang="en-IN" dirty="0"/>
          </a:p>
        </p:txBody>
      </p:sp>
      <p:pic>
        <p:nvPicPr>
          <p:cNvPr id="5" name="Content Placeholder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14EA94A-6F61-A9E2-B255-890E00106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07" y="2686043"/>
            <a:ext cx="7067550" cy="19526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DF456-6E04-69A0-FC66-9A4B7CD29B96}"/>
              </a:ext>
            </a:extLst>
          </p:cNvPr>
          <p:cNvSpPr txBox="1"/>
          <p:nvPr/>
        </p:nvSpPr>
        <p:spPr>
          <a:xfrm>
            <a:off x="2141034" y="4850780"/>
            <a:ext cx="818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“If zero means no pain and ten means the worst possible pain, how much is your pain </a:t>
            </a:r>
            <a:r>
              <a:rPr lang="en-IN" sz="2400" b="1" dirty="0"/>
              <a:t>now</a:t>
            </a:r>
            <a:r>
              <a:rPr lang="en-IN" sz="2400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870773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58BF-13F0-76EF-E670-C99CE793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892098"/>
          </a:xfrm>
        </p:spPr>
        <p:txBody>
          <a:bodyPr/>
          <a:lstStyle/>
          <a:p>
            <a:r>
              <a:rPr lang="en-IN" dirty="0"/>
              <a:t>Visual Analogue Scale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13FB33-5320-7DF6-0F8E-5EEDA2C39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423" y="2472275"/>
            <a:ext cx="9406088" cy="137489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B24950-E3C4-5AF1-2383-6C521DB57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60" y="4360125"/>
            <a:ext cx="9104051" cy="1126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C62E28-5A76-771F-79A2-00287847FDB8}"/>
              </a:ext>
            </a:extLst>
          </p:cNvPr>
          <p:cNvSpPr txBox="1"/>
          <p:nvPr/>
        </p:nvSpPr>
        <p:spPr>
          <a:xfrm>
            <a:off x="4503174" y="5653668"/>
            <a:ext cx="363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VAS – Reverse Side / Scale of same size to measure response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4C575-324D-D681-007A-0E91F61A0FB2}"/>
              </a:ext>
            </a:extLst>
          </p:cNvPr>
          <p:cNvSpPr txBox="1"/>
          <p:nvPr/>
        </p:nvSpPr>
        <p:spPr>
          <a:xfrm>
            <a:off x="1877961" y="3637935"/>
            <a:ext cx="7944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sz="2000" dirty="0"/>
              <a:t>If one end means no pain and the other means the worst possible pain, where can you place your pain now?”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6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aces pain chart revis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133" y="2576052"/>
            <a:ext cx="8749651" cy="244990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499EB-161A-477E-B733-1502CC2E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860323"/>
          </a:xfrm>
        </p:spPr>
        <p:txBody>
          <a:bodyPr/>
          <a:lstStyle/>
          <a:p>
            <a:r>
              <a:rPr lang="en-US" dirty="0"/>
              <a:t>The Faces Pain Scale – Revised (FPS-R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DBD30-0FD8-16C7-A283-7EBDC27C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53369"/>
            <a:ext cx="10363200" cy="334095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Used with people ages three and older, </a:t>
            </a:r>
            <a:r>
              <a:rPr lang="en-US" b="1" dirty="0"/>
              <a:t>not limited to children</a:t>
            </a:r>
            <a:r>
              <a:rPr lang="en-US" dirty="0"/>
              <a:t>. The patient is asked to choose the face that best illustrates the  pain they are experiencing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726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3C9F-8029-E7B9-BBA8-82B887A3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Pain assessment in cognitively impaired patients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AB8B-6C98-2691-ECF5-55FAD400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53368"/>
            <a:ext cx="10363200" cy="3634518"/>
          </a:xfrm>
        </p:spPr>
        <p:txBody>
          <a:bodyPr>
            <a:normAutofit/>
          </a:bodyPr>
          <a:lstStyle/>
          <a:p>
            <a:r>
              <a:rPr lang="en-IN" dirty="0"/>
              <a:t>ABBEY Pain Scale to assess pain in patients with advanced dementia (</a:t>
            </a:r>
            <a:r>
              <a:rPr lang="en-IN" dirty="0">
                <a:hlinkClick r:id="rId2"/>
              </a:rPr>
              <a:t>https://www.mdcalc.com/calc/3627/abbey-pain-scale-dementia-patients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0-3 observational scores on six domains</a:t>
            </a:r>
          </a:p>
          <a:p>
            <a:pPr lvl="1"/>
            <a:r>
              <a:rPr lang="en-IN" dirty="0"/>
              <a:t>Vocalisation, Facial expression, Change in body language, Behavioural change, Physiological change, Physical changes  </a:t>
            </a:r>
          </a:p>
          <a:p>
            <a:r>
              <a:rPr lang="en-IN" dirty="0"/>
              <a:t>PAINAD scale (</a:t>
            </a:r>
            <a:r>
              <a:rPr lang="en-IN" dirty="0">
                <a:hlinkClick r:id="rId3"/>
              </a:rPr>
              <a:t>http://dementiapathways.ie/_filecache/04a/ddd/98-painad.pdf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0-2 observational scores on five domains</a:t>
            </a:r>
          </a:p>
          <a:p>
            <a:pPr lvl="1"/>
            <a:r>
              <a:rPr lang="en-US" dirty="0"/>
              <a:t>Breathing (independent of </a:t>
            </a:r>
            <a:r>
              <a:rPr lang="en-US" dirty="0" err="1"/>
              <a:t>vocalisation</a:t>
            </a:r>
            <a:r>
              <a:rPr lang="en-US" dirty="0"/>
              <a:t>), Negative </a:t>
            </a:r>
            <a:r>
              <a:rPr lang="en-US" dirty="0" err="1"/>
              <a:t>vocalisation</a:t>
            </a:r>
            <a:r>
              <a:rPr lang="en-US" dirty="0"/>
              <a:t>, Facial expression, Body language, </a:t>
            </a:r>
            <a:r>
              <a:rPr lang="en-US" dirty="0" err="1"/>
              <a:t>Consolability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48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3DA7-0B3E-22E2-2EED-94205205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7F7F-A2ED-0B02-1AF0-8B72E302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59742"/>
            <a:ext cx="10363200" cy="3582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 Pain is an unpleasant, sensory and emotional experience associated with, or resembling that associated with, actual or potential tissue damage”. International Association for Study of Pain (2020)</a:t>
            </a:r>
          </a:p>
          <a:p>
            <a:pPr lvl="1"/>
            <a:r>
              <a:rPr lang="en-US" dirty="0"/>
              <a:t>Sensory and emotional components</a:t>
            </a:r>
          </a:p>
          <a:p>
            <a:pPr lvl="1"/>
            <a:r>
              <a:rPr lang="en-US" dirty="0"/>
              <a:t>Actual association or resemblance of association with </a:t>
            </a:r>
          </a:p>
          <a:p>
            <a:pPr lvl="1"/>
            <a:r>
              <a:rPr lang="en-US" dirty="0"/>
              <a:t>	Actual tissue damage</a:t>
            </a:r>
          </a:p>
          <a:p>
            <a:pPr lvl="1"/>
            <a:r>
              <a:rPr lang="en-US" dirty="0"/>
              <a:t>	Potential tissue damage</a:t>
            </a:r>
          </a:p>
          <a:p>
            <a:r>
              <a:rPr lang="en-US" dirty="0"/>
              <a:t>Pain is what a person says, “it hurts.”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/>
              <a:t>Experience/intensity/expression of pain is subjective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875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CDC64-DAA3-DEEC-907B-BB2142D5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14400"/>
            <a:ext cx="4035055" cy="29966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Body Charts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drawing of a person">
            <a:extLst>
              <a:ext uri="{FF2B5EF4-FFF2-40B4-BE49-F238E27FC236}">
                <a16:creationId xmlns:a16="http://schemas.microsoft.com/office/drawing/2014/main" id="{C9BB09F1-DFCA-4A67-DA45-EC69FF92D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70" y="674016"/>
            <a:ext cx="6098617" cy="5793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6A049-02DA-6E27-693A-352781917D82}"/>
              </a:ext>
            </a:extLst>
          </p:cNvPr>
          <p:cNvSpPr txBox="1"/>
          <p:nvPr/>
        </p:nvSpPr>
        <p:spPr>
          <a:xfrm>
            <a:off x="1164771" y="2503713"/>
            <a:ext cx="4238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Document the site, nature and intensity of each of the pains at each visit</a:t>
            </a:r>
          </a:p>
        </p:txBody>
      </p:sp>
    </p:spTree>
    <p:extLst>
      <p:ext uri="{BB962C8B-B14F-4D97-AF65-F5344CB8AC3E}">
        <p14:creationId xmlns:p14="http://schemas.microsoft.com/office/powerpoint/2010/main" val="230177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DDE3A-668D-19B6-16FC-F0D20AC1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1073889"/>
          </a:xfrm>
        </p:spPr>
        <p:txBody>
          <a:bodyPr/>
          <a:lstStyle/>
          <a:p>
            <a:r>
              <a:rPr lang="en-IN" dirty="0"/>
              <a:t>Any Questions/ Comments?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E77FB-DC0A-1D26-DDF4-81361257C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857" y="3537429"/>
            <a:ext cx="7907079" cy="1073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Post your questions/ comments in the chat box or</a:t>
            </a:r>
          </a:p>
          <a:p>
            <a:r>
              <a:rPr lang="en-US" dirty="0">
                <a:solidFill>
                  <a:schemeClr val="tx1"/>
                </a:solidFill>
              </a:rPr>
              <a:t>Unmute the  microphone and speak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144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85B8D3-88BB-1D95-9285-C80E3D2A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Activity ( 5 minutes)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C33A9E-0386-149C-DE43-E444FAA6F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Which all are the drugs available in your region for the treatment of pain? </a:t>
            </a:r>
          </a:p>
          <a:p>
            <a:pPr lvl="1"/>
            <a:r>
              <a:rPr lang="en-US" dirty="0"/>
              <a:t>Post your responses in the chat box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4628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C9F3B-2A95-BEAD-D1E4-4BB1AEE86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Approach to management of cancer pain</a:t>
            </a:r>
          </a:p>
        </p:txBody>
      </p:sp>
    </p:spTree>
    <p:extLst>
      <p:ext uri="{BB962C8B-B14F-4D97-AF65-F5344CB8AC3E}">
        <p14:creationId xmlns:p14="http://schemas.microsoft.com/office/powerpoint/2010/main" val="1750462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6" name="Rectangle 27665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914401"/>
            <a:ext cx="4876801" cy="1466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100"/>
              <a:t> Pharmacological management of cancer  pain  </a:t>
            </a:r>
          </a:p>
        </p:txBody>
      </p:sp>
      <p:cxnSp>
        <p:nvCxnSpPr>
          <p:cNvPr id="27668" name="Straight Connector 27667">
            <a:extLst>
              <a:ext uri="{FF2B5EF4-FFF2-40B4-BE49-F238E27FC236}">
                <a16:creationId xmlns:a16="http://schemas.microsoft.com/office/drawing/2014/main" id="{61AF2F3F-06F0-42E3-8F72-36BEDCB69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58219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2" name="Rectangle 3">
            <a:extLst>
              <a:ext uri="{FF2B5EF4-FFF2-40B4-BE49-F238E27FC236}">
                <a16:creationId xmlns:a16="http://schemas.microsoft.com/office/drawing/2014/main" id="{7C8A4DD5-44FF-96F9-72D2-D5B414F0ED6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86895214"/>
              </p:ext>
            </p:extLst>
          </p:nvPr>
        </p:nvGraphicFramePr>
        <p:xfrm>
          <a:off x="6096000" y="475014"/>
          <a:ext cx="5101146" cy="482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36561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7" name="Straight Connector 27656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659" name="Rectangle 2765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14400"/>
            <a:ext cx="4035055" cy="2996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dirty="0"/>
              <a:t>WHO Analgesic Ladder</a:t>
            </a:r>
          </a:p>
        </p:txBody>
      </p:sp>
      <p:cxnSp>
        <p:nvCxnSpPr>
          <p:cNvPr id="27661" name="Straight Connector 27660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48570" y="862517"/>
            <a:ext cx="5799963" cy="51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91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Non-Opioids</a:t>
            </a:r>
          </a:p>
        </p:txBody>
      </p:sp>
      <p:pic>
        <p:nvPicPr>
          <p:cNvPr id="28677" name="Picture 2" descr="C:\Users\Kumar\Desktop\WHO Step I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24063" y="1643064"/>
            <a:ext cx="4038600" cy="3576637"/>
          </a:xfrm>
        </p:spPr>
      </p:pic>
      <p:graphicFrame>
        <p:nvGraphicFramePr>
          <p:cNvPr id="31748" name="Rectangle 3">
            <a:extLst>
              <a:ext uri="{FF2B5EF4-FFF2-40B4-BE49-F238E27FC236}">
                <a16:creationId xmlns:a16="http://schemas.microsoft.com/office/drawing/2014/main" id="{04A4D9FA-FA33-16B8-212F-BD8BC882181A}"/>
              </a:ext>
            </a:extLst>
          </p:cNvPr>
          <p:cNvGraphicFramePr/>
          <p:nvPr/>
        </p:nvGraphicFramePr>
        <p:xfrm>
          <a:off x="6197600" y="1600201"/>
          <a:ext cx="5384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05683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4" name="Rectangle 37896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914399"/>
            <a:ext cx="3543300" cy="4578624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/>
              <a:t>NSAIDs: Adverse effects</a:t>
            </a:r>
          </a:p>
        </p:txBody>
      </p:sp>
      <p:cxnSp>
        <p:nvCxnSpPr>
          <p:cNvPr id="37895" name="Straight Connector 37898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583125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892" name="Rectangle 3">
            <a:extLst>
              <a:ext uri="{FF2B5EF4-FFF2-40B4-BE49-F238E27FC236}">
                <a16:creationId xmlns:a16="http://schemas.microsoft.com/office/drawing/2014/main" id="{DC7860C7-79F5-6470-A667-20A1921721F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3522948"/>
              </p:ext>
            </p:extLst>
          </p:nvPr>
        </p:nvGraphicFramePr>
        <p:xfrm>
          <a:off x="5150733" y="671339"/>
          <a:ext cx="6319777" cy="562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39334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600"/>
              <a:t>Opioids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i="1" dirty="0"/>
              <a:t>The division into weak or strong only for our convenience</a:t>
            </a:r>
          </a:p>
          <a:p>
            <a:r>
              <a:rPr lang="en-US" sz="2400" dirty="0"/>
              <a:t> Weak opioids:</a:t>
            </a:r>
          </a:p>
          <a:p>
            <a:pPr lvl="1"/>
            <a:r>
              <a:rPr lang="en-US" sz="2000" dirty="0"/>
              <a:t>Codeine</a:t>
            </a:r>
          </a:p>
          <a:p>
            <a:pPr lvl="1"/>
            <a:r>
              <a:rPr lang="en-US" dirty="0"/>
              <a:t>Tramadol</a:t>
            </a:r>
          </a:p>
          <a:p>
            <a:pPr lvl="1"/>
            <a:r>
              <a:rPr lang="en-US" dirty="0"/>
              <a:t>Buprenorphine</a:t>
            </a:r>
          </a:p>
          <a:p>
            <a:endParaRPr lang="en-US" sz="18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7" name="Picture 2" descr="C:\Users\Kumar\Desktop\WHO Ladder Step II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r="421" b="3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08987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8820"/>
            <a:ext cx="10972800" cy="8135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/>
              <a:t>Strong opioids</a:t>
            </a:r>
          </a:p>
        </p:txBody>
      </p:sp>
      <p:pic>
        <p:nvPicPr>
          <p:cNvPr id="34821" name="Picture 3" descr="C:\Users\Kumar\Desktop\WHO Ladder Step III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24063" y="1714500"/>
            <a:ext cx="4038600" cy="3576638"/>
          </a:xfrm>
        </p:spPr>
      </p:pic>
      <p:graphicFrame>
        <p:nvGraphicFramePr>
          <p:cNvPr id="64516" name="Rectangle 3">
            <a:extLst>
              <a:ext uri="{FF2B5EF4-FFF2-40B4-BE49-F238E27FC236}">
                <a16:creationId xmlns:a16="http://schemas.microsoft.com/office/drawing/2014/main" id="{29AFF071-BDFD-8137-B1C1-83CF99D7D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291080"/>
              </p:ext>
            </p:extLst>
          </p:nvPr>
        </p:nvGraphicFramePr>
        <p:xfrm>
          <a:off x="6197600" y="1600201"/>
          <a:ext cx="5384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861703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D468-54A8-CB06-E298-ACEB05C7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Pain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548DD4-60F1-C68D-13F7-20BA053E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464" y="2430966"/>
            <a:ext cx="877563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01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1" y="914399"/>
            <a:ext cx="3543300" cy="4578624"/>
          </a:xfrm>
        </p:spPr>
        <p:txBody>
          <a:bodyPr anchor="b">
            <a:normAutofit/>
          </a:bodyPr>
          <a:lstStyle/>
          <a:p>
            <a:r>
              <a:rPr lang="en-IN"/>
              <a:t>Morphine</a:t>
            </a:r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583125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6C331FB8-A8B9-D11A-A148-A601E73CCE6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570105"/>
              </p:ext>
            </p:extLst>
          </p:nvPr>
        </p:nvGraphicFramePr>
        <p:xfrm>
          <a:off x="5545394" y="867226"/>
          <a:ext cx="5732206" cy="507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703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14399"/>
            <a:ext cx="3543300" cy="4578624"/>
          </a:xfrm>
        </p:spPr>
        <p:txBody>
          <a:bodyPr anchor="b">
            <a:normAutofit/>
          </a:bodyPr>
          <a:lstStyle/>
          <a:p>
            <a:r>
              <a:rPr lang="en-IN"/>
              <a:t>Principles governing the use of Morphine</a:t>
            </a:r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583125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676900" y="960119"/>
            <a:ext cx="5701014" cy="5243907"/>
          </a:xfrm>
        </p:spPr>
        <p:txBody>
          <a:bodyPr anchor="t">
            <a:normAutofit fontScale="92500" lnSpcReduction="10000"/>
          </a:bodyPr>
          <a:lstStyle/>
          <a:p>
            <a:endParaRPr lang="en-US" dirty="0"/>
          </a:p>
          <a:p>
            <a:r>
              <a:rPr lang="en-US" sz="2600" dirty="0"/>
              <a:t>Address psychological, social and spiritual needs in addition to physical needs</a:t>
            </a:r>
          </a:p>
          <a:p>
            <a:r>
              <a:rPr lang="en-US" sz="2600" dirty="0"/>
              <a:t>Use morphine when weak opioid (Tramadol) plus NSAID are not effective</a:t>
            </a:r>
          </a:p>
          <a:p>
            <a:r>
              <a:rPr lang="en-US" sz="2600" dirty="0"/>
              <a:t>Continue NSAIDs unless contraindicated</a:t>
            </a:r>
          </a:p>
          <a:p>
            <a:r>
              <a:rPr lang="en-US" sz="2600" dirty="0"/>
              <a:t>Use oral route unless NPO</a:t>
            </a:r>
          </a:p>
          <a:p>
            <a:r>
              <a:rPr lang="en-US" sz="2600" dirty="0"/>
              <a:t>Administer around the clock with rescue doses 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87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1C69525-1BE4-4BA0-A23C-3BB6C162E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</p:spPr>
        <p:txBody>
          <a:bodyPr>
            <a:normAutofit/>
          </a:bodyPr>
          <a:lstStyle/>
          <a:p>
            <a:r>
              <a:rPr lang="en-IN"/>
              <a:t>Use of sub cutaneous/ intra venous Morphine</a:t>
            </a:r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8AF875-C18B-4B48-AE4C-A63FD3CE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AAB9150-7084-2CAE-B72C-68696237FC2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0348352"/>
              </p:ext>
            </p:extLst>
          </p:nvPr>
        </p:nvGraphicFramePr>
        <p:xfrm>
          <a:off x="671332" y="2523281"/>
          <a:ext cx="10706582" cy="388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63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73" name="Rectangle 66567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914399"/>
            <a:ext cx="3543300" cy="4578624"/>
          </a:xfrm>
        </p:spPr>
        <p:txBody>
          <a:bodyPr anchor="b">
            <a:normAutofit/>
          </a:bodyPr>
          <a:lstStyle/>
          <a:p>
            <a:r>
              <a:rPr lang="en-US"/>
              <a:t>Opioid side effects</a:t>
            </a:r>
          </a:p>
        </p:txBody>
      </p:sp>
      <p:cxnSp>
        <p:nvCxnSpPr>
          <p:cNvPr id="66574" name="Straight Connector 66569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583125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72102" y="810235"/>
            <a:ext cx="6075260" cy="5648434"/>
          </a:xfrm>
        </p:spPr>
        <p:txBody>
          <a:bodyPr anchor="t">
            <a:normAutofit/>
          </a:bodyPr>
          <a:lstStyle/>
          <a:p>
            <a:pPr>
              <a:buClr>
                <a:schemeClr val="tx2"/>
              </a:buClr>
            </a:pPr>
            <a:r>
              <a:rPr lang="en-US" dirty="0"/>
              <a:t>Constipation				99%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Always prescribe laxatives</a:t>
            </a:r>
          </a:p>
          <a:p>
            <a:pPr>
              <a:buClr>
                <a:schemeClr val="tx2"/>
              </a:buClr>
            </a:pPr>
            <a:r>
              <a:rPr lang="en-US" dirty="0"/>
              <a:t>Nausea, vomiting			33%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Use small dose of Haloperidol</a:t>
            </a:r>
          </a:p>
          <a:p>
            <a:pPr>
              <a:buClr>
                <a:schemeClr val="tx2"/>
              </a:buClr>
            </a:pPr>
            <a:r>
              <a:rPr lang="en-US" dirty="0"/>
              <a:t>Sleepiness, tiredness 			33%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Improves with time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Check for over dosage</a:t>
            </a:r>
          </a:p>
          <a:p>
            <a:pPr>
              <a:buClr>
                <a:schemeClr val="tx2"/>
              </a:buClr>
            </a:pPr>
            <a:r>
              <a:rPr lang="en-US" dirty="0"/>
              <a:t>Urinary hesitancy			5%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Alpha-blockers may help</a:t>
            </a:r>
          </a:p>
          <a:p>
            <a:pPr>
              <a:buClr>
                <a:schemeClr val="tx2"/>
              </a:buClr>
            </a:pPr>
            <a:r>
              <a:rPr lang="en-US" dirty="0"/>
              <a:t>Itching				5%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Change the opioid</a:t>
            </a:r>
          </a:p>
        </p:txBody>
      </p:sp>
    </p:spTree>
    <p:extLst>
      <p:ext uri="{BB962C8B-B14F-4D97-AF65-F5344CB8AC3E}">
        <p14:creationId xmlns:p14="http://schemas.microsoft.com/office/powerpoint/2010/main" val="408829104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16" name="Rectangle 68615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914400"/>
            <a:ext cx="4688957" cy="4144684"/>
          </a:xfrm>
        </p:spPr>
        <p:txBody>
          <a:bodyPr anchor="t">
            <a:normAutofit/>
          </a:bodyPr>
          <a:lstStyle/>
          <a:p>
            <a:r>
              <a:rPr lang="en-US"/>
              <a:t>Signs of overdose</a:t>
            </a:r>
          </a:p>
        </p:txBody>
      </p:sp>
      <p:cxnSp>
        <p:nvCxnSpPr>
          <p:cNvPr id="68618" name="Straight Connector 68617">
            <a:extLst>
              <a:ext uri="{FF2B5EF4-FFF2-40B4-BE49-F238E27FC236}">
                <a16:creationId xmlns:a16="http://schemas.microsoft.com/office/drawing/2014/main" id="{10694E1F-471C-4340-BE4B-28F2BF7D7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583125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05995" y="960120"/>
            <a:ext cx="4795405" cy="4831080"/>
          </a:xfrm>
        </p:spPr>
        <p:txBody>
          <a:bodyPr anchor="t">
            <a:normAutofit fontScale="92500" lnSpcReduction="10000"/>
          </a:bodyPr>
          <a:lstStyle/>
          <a:p>
            <a:pPr>
              <a:buClrTx/>
            </a:pPr>
            <a:r>
              <a:rPr lang="en-US" sz="3200" dirty="0"/>
              <a:t>Drowsiness</a:t>
            </a:r>
          </a:p>
          <a:p>
            <a:pPr>
              <a:buClrTx/>
            </a:pPr>
            <a:r>
              <a:rPr lang="en-US" sz="3200" dirty="0"/>
              <a:t>Delirium</a:t>
            </a:r>
          </a:p>
          <a:p>
            <a:pPr>
              <a:buClrTx/>
            </a:pPr>
            <a:r>
              <a:rPr lang="en-US" sz="3200" dirty="0"/>
              <a:t>Myoclonus </a:t>
            </a:r>
          </a:p>
          <a:p>
            <a:pPr>
              <a:buClrTx/>
            </a:pPr>
            <a:r>
              <a:rPr lang="en-US" sz="3200" dirty="0"/>
              <a:t>Respiratory depression??</a:t>
            </a:r>
          </a:p>
          <a:p>
            <a:pPr>
              <a:buClrTx/>
              <a:buNone/>
            </a:pPr>
            <a:r>
              <a:rPr lang="en-IN" sz="3200" dirty="0"/>
              <a:t>Reduce the dose/ stop the drug in the case of overdose</a:t>
            </a:r>
            <a:endParaRPr lang="en-US" sz="3200" dirty="0"/>
          </a:p>
          <a:p>
            <a:pPr>
              <a:buFont typeface="Wingdings" pitchFamily="2" charset="2"/>
              <a:buNone/>
            </a:pPr>
            <a:r>
              <a:rPr lang="en-US" dirty="0"/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1244125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dirty="0" err="1"/>
              <a:t>Adjuvants</a:t>
            </a:r>
            <a:endParaRPr lang="en-US" sz="5400" dirty="0"/>
          </a:p>
        </p:txBody>
      </p:sp>
      <p:pic>
        <p:nvPicPr>
          <p:cNvPr id="36869" name="Picture 2" descr="C:\Users\Kumar\Desktop\WHO Ladder.p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24063" y="1500189"/>
            <a:ext cx="4038600" cy="3576637"/>
          </a:xfrm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00201"/>
            <a:ext cx="4495800" cy="4530725"/>
          </a:xfrm>
        </p:spPr>
        <p:txBody>
          <a:bodyPr>
            <a:normAutofit/>
          </a:bodyPr>
          <a:lstStyle/>
          <a:p>
            <a:pPr eaLnBrk="1" hangingPunct="1">
              <a:buClrTx/>
            </a:pPr>
            <a:r>
              <a:rPr lang="en-US" sz="3200" dirty="0"/>
              <a:t>To limit the side effects 	of analgesics</a:t>
            </a:r>
          </a:p>
          <a:p>
            <a:pPr lvl="1">
              <a:buClrTx/>
            </a:pPr>
            <a:r>
              <a:rPr lang="en-US" sz="2800" dirty="0"/>
              <a:t>Laxatives / </a:t>
            </a:r>
            <a:r>
              <a:rPr lang="en-US" sz="2800" dirty="0" err="1"/>
              <a:t>antiemetics</a:t>
            </a:r>
            <a:r>
              <a:rPr lang="en-US" sz="2800" dirty="0"/>
              <a:t>/PPI</a:t>
            </a:r>
          </a:p>
          <a:p>
            <a:pPr eaLnBrk="1" hangingPunct="1">
              <a:buClrTx/>
            </a:pPr>
            <a:endParaRPr lang="en-US" sz="3200" dirty="0"/>
          </a:p>
          <a:p>
            <a:pPr eaLnBrk="1" hangingPunct="1">
              <a:buClrTx/>
            </a:pPr>
            <a:r>
              <a:rPr lang="en-US" sz="3200" dirty="0"/>
              <a:t>Co - analgesics</a:t>
            </a:r>
          </a:p>
        </p:txBody>
      </p:sp>
    </p:spTree>
    <p:extLst>
      <p:ext uri="{BB962C8B-B14F-4D97-AF65-F5344CB8AC3E}">
        <p14:creationId xmlns:p14="http://schemas.microsoft.com/office/powerpoint/2010/main" val="289444337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914399"/>
            <a:ext cx="3543300" cy="4578624"/>
          </a:xfrm>
        </p:spPr>
        <p:txBody>
          <a:bodyPr anchor="b">
            <a:normAutofit/>
          </a:bodyPr>
          <a:lstStyle/>
          <a:p>
            <a:r>
              <a:rPr lang="en-IN"/>
              <a:t>Drugs in WHO analgesic Ladder – 10 points to remember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583125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5C5A8468-E89D-3DA1-D565-43D99D8FB4E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628378"/>
              </p:ext>
            </p:extLst>
          </p:nvPr>
        </p:nvGraphicFramePr>
        <p:xfrm>
          <a:off x="4953965" y="428265"/>
          <a:ext cx="6620719" cy="607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25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628" y="1371600"/>
            <a:ext cx="4323907" cy="26968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Other important issues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ED01B4-40F2-4CAE-8062-1D4CE845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3EBD0E5-89E4-FB4B-EA74-4213651DAF4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7887987"/>
              </p:ext>
            </p:extLst>
          </p:nvPr>
        </p:nvGraphicFramePr>
        <p:xfrm>
          <a:off x="4687747" y="185201"/>
          <a:ext cx="7351853" cy="667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938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64BA3-A8B5-8ADF-E019-9DF8311F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07" y="1371599"/>
            <a:ext cx="3113590" cy="309622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700" dirty="0"/>
              <a:t>Activity:</a:t>
            </a:r>
            <a:br>
              <a:rPr lang="en-US" sz="3700" dirty="0"/>
            </a:br>
            <a:r>
              <a:rPr lang="en-US" sz="3700" dirty="0"/>
              <a:t>What is wrong with these prescriptions?</a:t>
            </a:r>
            <a:br>
              <a:rPr lang="en-US" sz="3700" dirty="0"/>
            </a:br>
            <a:r>
              <a:rPr lang="en-US" sz="3100" dirty="0"/>
              <a:t>(10 minutes for discussion)</a:t>
            </a:r>
            <a:endParaRPr lang="en-US" sz="37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DBA237-1D59-8440-17AB-69A280408F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28157" y="228600"/>
          <a:ext cx="6935243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709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B0430-4738-38AD-D942-13F4832F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14399"/>
            <a:ext cx="3543300" cy="4578624"/>
          </a:xfrm>
        </p:spPr>
        <p:txBody>
          <a:bodyPr anchor="b">
            <a:normAutofit/>
          </a:bodyPr>
          <a:lstStyle/>
          <a:p>
            <a:r>
              <a:rPr lang="en-IN" dirty="0"/>
              <a:t>Revised Guidelines – WHO 2019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583125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162AB-F3F5-E723-4998-AA9FAFBD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166" y="490661"/>
            <a:ext cx="6211229" cy="5731714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Initiate management with drugs in Steps I , II or III </a:t>
            </a:r>
            <a:r>
              <a:rPr lang="en-US" sz="2400" dirty="0"/>
              <a:t>- “ Non-steroidal anti-inflammatory drugs (NSAIDs), paracetamol, and opioids should be used at the stage of initiation of pain management, either alone or in combination.”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Maintain pain relief with suitable drugs in the ladder </a:t>
            </a:r>
            <a:r>
              <a:rPr lang="en-US" sz="2400" dirty="0"/>
              <a:t>– “Any opioid may be considered for maintenance of pain relief (alone or in combination with NSAIDs and/or paracetamol)” 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Can use steroids for short periods if necessary </a:t>
            </a:r>
            <a:r>
              <a:rPr lang="en-US" sz="2400" dirty="0"/>
              <a:t>– “Adjuvant steroids may be given to achieve pain control when indicated”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Use Bisphosphonates when there is bone metastasis</a:t>
            </a:r>
            <a:r>
              <a:rPr lang="en-US" sz="2400" dirty="0"/>
              <a:t> – “Bisphosphonate should be used to prevent and treat bone pain”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8649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9C10-9B3B-29FD-4FAE-D0C2666C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Pain Threshold and Pain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DEF6A-3571-7722-E325-8A7D84B60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Pain threshold is the minimum intensity of the painful stimulus at which a person begins perceiving sensing a stimulus as being painful. </a:t>
            </a:r>
          </a:p>
          <a:p>
            <a:r>
              <a:rPr lang="en-US" sz="2400" dirty="0"/>
              <a:t>Pain tolerance is the maximum amount, or level, of pain a person can tolerate or bear.</a:t>
            </a:r>
          </a:p>
          <a:p>
            <a:pPr lvl="1"/>
            <a:r>
              <a:rPr lang="en-US" sz="2000" dirty="0"/>
              <a:t>Pain tolerance depends on multiple factors – Gender, age, ethnicity, emotional status, and support available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1052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BAA2-4966-3339-12AB-F12DA1F6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290577"/>
          </a:xfrm>
        </p:spPr>
        <p:txBody>
          <a:bodyPr>
            <a:noAutofit/>
          </a:bodyPr>
          <a:lstStyle/>
          <a:p>
            <a:r>
              <a:rPr lang="en-IN" sz="3200" dirty="0"/>
              <a:t>Considerations in the case of management of pain in a patient with End Stage Renal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33DB8-7128-896F-F2B0-79F18CAB7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662178"/>
            <a:ext cx="10363200" cy="3541852"/>
          </a:xfrm>
        </p:spPr>
        <p:txBody>
          <a:bodyPr>
            <a:normAutofit/>
          </a:bodyPr>
          <a:lstStyle/>
          <a:p>
            <a:r>
              <a:rPr lang="en-US" sz="2400" dirty="0"/>
              <a:t>Non-Steroidal Anti-Inflammatory Drugs ( NSAID) can not be used in the case of patients with impaired renal function</a:t>
            </a:r>
          </a:p>
          <a:p>
            <a:r>
              <a:rPr lang="en-US" sz="2400" dirty="0"/>
              <a:t>Morphine must be avoided in ESRD </a:t>
            </a:r>
          </a:p>
          <a:p>
            <a:pPr lvl="1"/>
            <a:r>
              <a:rPr lang="en-US" sz="2000" dirty="0"/>
              <a:t>Can cause accumulation in the central nervous system of morphine-6-glucuronide, which is usually excreted by the kidneys and is neurotoxic. </a:t>
            </a:r>
          </a:p>
          <a:p>
            <a:r>
              <a:rPr lang="en-US" sz="2400" dirty="0"/>
              <a:t>Tramadol, Fentanyl and Methadone are considered safe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87111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804D-D383-6222-2D98-E5B20BA1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2121482"/>
          </a:xfrm>
        </p:spPr>
        <p:txBody>
          <a:bodyPr/>
          <a:lstStyle/>
          <a:p>
            <a:r>
              <a:rPr lang="en-IN" dirty="0"/>
              <a:t>Any Questions/ Comments?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8EC0C-0948-75BB-AC79-D2D600449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8294" y="4266213"/>
            <a:ext cx="7907079" cy="107388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Post your questions/ comments in the chat box or</a:t>
            </a:r>
          </a:p>
          <a:p>
            <a:r>
              <a:rPr lang="en-US" dirty="0">
                <a:solidFill>
                  <a:schemeClr val="tx1"/>
                </a:solidFill>
              </a:rPr>
              <a:t>Unmute the  microphone and speak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7486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45BB0-9F38-2805-13EC-88CBF7EB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103" y="2345031"/>
            <a:ext cx="7369908" cy="2682240"/>
          </a:xfrm>
        </p:spPr>
        <p:txBody>
          <a:bodyPr anchor="b">
            <a:normAutofit/>
          </a:bodyPr>
          <a:lstStyle/>
          <a:p>
            <a:r>
              <a:rPr lang="en-IN" sz="4800" dirty="0"/>
              <a:t>Thank you!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EE7F79-08E8-405E-9B6D-B1560F34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8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6BF3-0E84-CA65-AB83-A45D287B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Acute Vs Chronic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2F67-263C-455D-C436-70C688697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Depending on the duration, it is customary to classify pain as acute or chronic. </a:t>
            </a:r>
          </a:p>
          <a:p>
            <a:pPr lvl="1"/>
            <a:r>
              <a:rPr lang="en-US" sz="2000" dirty="0"/>
              <a:t>Acute Pain is pain of fewer than 3 months duration (some textbooks set the limit at 6 months) </a:t>
            </a:r>
          </a:p>
          <a:p>
            <a:pPr lvl="1"/>
            <a:r>
              <a:rPr lang="en-US" sz="2000" dirty="0"/>
              <a:t>Chronic pain is pain lasting for more than three months.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3331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5C64-016E-C02A-0906-584C1E3C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Acute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5E92C-8DC2-9184-03DB-DEE4029C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330606"/>
            <a:ext cx="10363200" cy="3686736"/>
          </a:xfrm>
        </p:spPr>
        <p:txBody>
          <a:bodyPr>
            <a:normAutofit lnSpcReduction="10000"/>
          </a:bodyPr>
          <a:lstStyle/>
          <a:p>
            <a:r>
              <a:rPr lang="en-IN" sz="2400" dirty="0">
                <a:ea typeface="Calibri" panose="020F0502020204030204" pitchFamily="34" charset="0"/>
                <a:cs typeface="Kartika" panose="02020503030404060203" pitchFamily="18" charset="0"/>
              </a:rPr>
              <a:t>A</a:t>
            </a:r>
            <a:r>
              <a:rPr lang="en-IN" sz="2400" dirty="0">
                <a:effectLst/>
                <a:ea typeface="Calibri" panose="020F0502020204030204" pitchFamily="34" charset="0"/>
                <a:cs typeface="Kartika" panose="02020503030404060203" pitchFamily="18" charset="0"/>
              </a:rPr>
              <a:t>ssociated with the subjective experience of  pain and objective associated physical signs </a:t>
            </a:r>
          </a:p>
          <a:p>
            <a:pPr lvl="1"/>
            <a:r>
              <a:rPr lang="en-IN" sz="2000" dirty="0">
                <a:ea typeface="Calibri" panose="020F0502020204030204" pitchFamily="34" charset="0"/>
                <a:cs typeface="Kartika" panose="02020503030404060203" pitchFamily="18" charset="0"/>
              </a:rPr>
              <a:t>H</a:t>
            </a:r>
            <a:r>
              <a:rPr lang="en-IN" sz="2000" dirty="0">
                <a:effectLst/>
                <a:ea typeface="Calibri" panose="020F0502020204030204" pitchFamily="34" charset="0"/>
                <a:cs typeface="Kartika" panose="02020503030404060203" pitchFamily="18" charset="0"/>
              </a:rPr>
              <a:t>yperactivity of the Autonomic Nervous System </a:t>
            </a:r>
          </a:p>
          <a:p>
            <a:pPr lvl="1"/>
            <a:r>
              <a:rPr lang="en-IN" sz="2000" dirty="0">
                <a:effectLst/>
                <a:ea typeface="Calibri" panose="020F0502020204030204" pitchFamily="34" charset="0"/>
                <a:cs typeface="Kartika" panose="02020503030404060203" pitchFamily="18" charset="0"/>
              </a:rPr>
              <a:t>	increased pulse rate</a:t>
            </a:r>
          </a:p>
          <a:p>
            <a:pPr lvl="1"/>
            <a:r>
              <a:rPr lang="en-IN" sz="2000" dirty="0">
                <a:effectLst/>
                <a:ea typeface="Calibri" panose="020F0502020204030204" pitchFamily="34" charset="0"/>
                <a:cs typeface="Kartika" panose="02020503030404060203" pitchFamily="18" charset="0"/>
              </a:rPr>
              <a:t>	increased respiratory rate</a:t>
            </a:r>
          </a:p>
          <a:p>
            <a:pPr lvl="1"/>
            <a:r>
              <a:rPr lang="en-IN" sz="2000" dirty="0">
                <a:effectLst/>
                <a:ea typeface="Calibri" panose="020F0502020204030204" pitchFamily="34" charset="0"/>
                <a:cs typeface="Kartika" panose="02020503030404060203" pitchFamily="18" charset="0"/>
              </a:rPr>
              <a:t>	increased blood pressure </a:t>
            </a:r>
          </a:p>
          <a:p>
            <a:pPr lvl="1"/>
            <a:r>
              <a:rPr lang="en-IN" sz="2000" dirty="0">
                <a:effectLst/>
                <a:ea typeface="Calibri" panose="020F0502020204030204" pitchFamily="34" charset="0"/>
                <a:cs typeface="Kartika" panose="02020503030404060203" pitchFamily="18" charset="0"/>
              </a:rPr>
              <a:t>	increased muscle tone</a:t>
            </a:r>
          </a:p>
          <a:p>
            <a:pPr lvl="1"/>
            <a:r>
              <a:rPr lang="en-IN" sz="2000" dirty="0">
                <a:effectLst/>
                <a:ea typeface="Calibri" panose="020F0502020204030204" pitchFamily="34" charset="0"/>
                <a:cs typeface="Kartika" panose="02020503030404060203" pitchFamily="18" charset="0"/>
              </a:rPr>
              <a:t>	sweating </a:t>
            </a:r>
          </a:p>
          <a:p>
            <a:pPr lvl="1"/>
            <a:r>
              <a:rPr lang="en-IN" sz="2000" dirty="0">
                <a:effectLst/>
                <a:ea typeface="Calibri" panose="020F0502020204030204" pitchFamily="34" charset="0"/>
                <a:cs typeface="Kartika" panose="02020503030404060203" pitchFamily="18" charset="0"/>
              </a:rPr>
              <a:t>Increased Basal Metabolic Rate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7670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E7FF-0664-5D9D-3ABE-2422BF5B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Chronic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2E1D2-EF73-6BD0-F7AF-086D02E83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686043"/>
            <a:ext cx="10363200" cy="3255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Autonomic Nervous System adapts to the situation in Chronic pain</a:t>
            </a:r>
          </a:p>
          <a:p>
            <a:r>
              <a:rPr lang="en-US" dirty="0"/>
              <a:t>None of the physical signs associated with acute pain are present. </a:t>
            </a:r>
          </a:p>
          <a:p>
            <a:r>
              <a:rPr lang="en-US" dirty="0"/>
              <a:t>Changes observed in the </a:t>
            </a:r>
          </a:p>
          <a:p>
            <a:pPr lvl="1"/>
            <a:r>
              <a:rPr lang="en-US" dirty="0"/>
              <a:t>personality </a:t>
            </a:r>
          </a:p>
          <a:p>
            <a:pPr lvl="1"/>
            <a:r>
              <a:rPr lang="en-US" dirty="0"/>
              <a:t>lifestyle </a:t>
            </a:r>
          </a:p>
          <a:p>
            <a:pPr lvl="1"/>
            <a:r>
              <a:rPr lang="en-US" dirty="0"/>
              <a:t>functional ability</a:t>
            </a:r>
          </a:p>
          <a:p>
            <a:pPr marL="0" indent="0">
              <a:buNone/>
            </a:pPr>
            <a:r>
              <a:rPr lang="en-US" dirty="0"/>
              <a:t>People around the patient find him/ her as a different person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820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236142-3AF9-B283-7F3F-F494E681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1073889"/>
          </a:xfrm>
        </p:spPr>
        <p:txBody>
          <a:bodyPr/>
          <a:lstStyle/>
          <a:p>
            <a:r>
              <a:rPr lang="en-IN" dirty="0"/>
              <a:t>Any questions/ comments?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9DE38-8686-26E3-4C86-C5C0AC1B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3791415"/>
            <a:ext cx="9625274" cy="2301041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tx1"/>
                </a:solidFill>
              </a:rPr>
              <a:t>Post your questions/ comments in the chatbox or</a:t>
            </a:r>
          </a:p>
          <a:p>
            <a:r>
              <a:rPr lang="en-IN" sz="2400" dirty="0">
                <a:solidFill>
                  <a:schemeClr val="tx1"/>
                </a:solidFill>
              </a:rPr>
              <a:t>Unmute the  microphone and speak</a:t>
            </a:r>
          </a:p>
        </p:txBody>
      </p:sp>
    </p:spTree>
    <p:extLst>
      <p:ext uri="{BB962C8B-B14F-4D97-AF65-F5344CB8AC3E}">
        <p14:creationId xmlns:p14="http://schemas.microsoft.com/office/powerpoint/2010/main" val="13359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438E-54D7-7FCA-30BA-963BD56D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2144507"/>
          </a:xfrm>
        </p:spPr>
        <p:txBody>
          <a:bodyPr/>
          <a:lstStyle/>
          <a:p>
            <a:r>
              <a:rPr lang="en-IN" dirty="0"/>
              <a:t>Assessment and Documentation of Pain</a:t>
            </a:r>
          </a:p>
        </p:txBody>
      </p:sp>
    </p:spTree>
    <p:extLst>
      <p:ext uri="{BB962C8B-B14F-4D97-AF65-F5344CB8AC3E}">
        <p14:creationId xmlns:p14="http://schemas.microsoft.com/office/powerpoint/2010/main" val="4252137123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RegularSeedRightStep">
      <a:dk1>
        <a:srgbClr val="000000"/>
      </a:dk1>
      <a:lt1>
        <a:srgbClr val="FFFFFF"/>
      </a:lt1>
      <a:dk2>
        <a:srgbClr val="333820"/>
      </a:dk2>
      <a:lt2>
        <a:srgbClr val="E2E6E8"/>
      </a:lt2>
      <a:accent1>
        <a:srgbClr val="E77229"/>
      </a:accent1>
      <a:accent2>
        <a:srgbClr val="BF9E15"/>
      </a:accent2>
      <a:accent3>
        <a:srgbClr val="8FAF1F"/>
      </a:accent3>
      <a:accent4>
        <a:srgbClr val="50B814"/>
      </a:accent4>
      <a:accent5>
        <a:srgbClr val="21BC2A"/>
      </a:accent5>
      <a:accent6>
        <a:srgbClr val="14BB62"/>
      </a:accent6>
      <a:hlink>
        <a:srgbClr val="3D89B9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1774</Words>
  <Application>Microsoft Office PowerPoint</Application>
  <PresentationFormat>Widescreen</PresentationFormat>
  <Paragraphs>251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Grandview Display</vt:lpstr>
      <vt:lpstr>Wingdings</vt:lpstr>
      <vt:lpstr>DashVTI</vt:lpstr>
      <vt:lpstr>Somatic Pain – Assessment and Management ( 75 minutes)</vt:lpstr>
      <vt:lpstr>Definition</vt:lpstr>
      <vt:lpstr>Types of Pain</vt:lpstr>
      <vt:lpstr>Pain Threshold and Pain Tolerance</vt:lpstr>
      <vt:lpstr>Acute Vs Chronic Pain</vt:lpstr>
      <vt:lpstr>Acute Pain</vt:lpstr>
      <vt:lpstr>Chronic Pain</vt:lpstr>
      <vt:lpstr>Any questions/ comments?</vt:lpstr>
      <vt:lpstr>Assessment and Documentation of Pain</vt:lpstr>
      <vt:lpstr>Why assess and document pain?</vt:lpstr>
      <vt:lpstr>Assessment of Pain</vt:lpstr>
      <vt:lpstr>PQRST Mnemonic for Pain Assessment</vt:lpstr>
      <vt:lpstr>Complexity in the assessment of pain</vt:lpstr>
      <vt:lpstr>Pain scales for measurement of intensity of pain</vt:lpstr>
      <vt:lpstr>Common Unidimensional Pain Scales for routine use</vt:lpstr>
      <vt:lpstr>Numeric Rating Scale </vt:lpstr>
      <vt:lpstr>Visual Analogue Scale</vt:lpstr>
      <vt:lpstr>The Faces Pain Scale – Revised (FPS-R</vt:lpstr>
      <vt:lpstr>Pain assessment in cognitively impaired patients </vt:lpstr>
      <vt:lpstr>Body Charts</vt:lpstr>
      <vt:lpstr>Any Questions/ Comments?</vt:lpstr>
      <vt:lpstr>Activity ( 5 minutes)</vt:lpstr>
      <vt:lpstr>Approach to management of cancer pain</vt:lpstr>
      <vt:lpstr> Pharmacological management of cancer  pain  </vt:lpstr>
      <vt:lpstr>WHO Analgesic Ladder</vt:lpstr>
      <vt:lpstr>Non-Opioids</vt:lpstr>
      <vt:lpstr>NSAIDs: Adverse effects</vt:lpstr>
      <vt:lpstr>Opioids</vt:lpstr>
      <vt:lpstr>Strong opioids</vt:lpstr>
      <vt:lpstr>Morphine</vt:lpstr>
      <vt:lpstr>Principles governing the use of Morphine</vt:lpstr>
      <vt:lpstr>Use of sub cutaneous/ intra venous Morphine</vt:lpstr>
      <vt:lpstr>Opioid side effects</vt:lpstr>
      <vt:lpstr>Signs of overdose</vt:lpstr>
      <vt:lpstr>Adjuvants</vt:lpstr>
      <vt:lpstr>Drugs in WHO analgesic Ladder – 10 points to remember</vt:lpstr>
      <vt:lpstr>Other important issues</vt:lpstr>
      <vt:lpstr>Activity: What is wrong with these prescriptions? (10 minutes for discussion)</vt:lpstr>
      <vt:lpstr>Revised Guidelines – WHO 2019</vt:lpstr>
      <vt:lpstr>Considerations in the case of management of pain in a patient with End Stage Renal Disease</vt:lpstr>
      <vt:lpstr>Any Questions/ Comments?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Nociceptive Pain – Assessment and Management</dc:title>
  <dc:creator>Suresh Kumar</dc:creator>
  <cp:lastModifiedBy>Suresh Kumar</cp:lastModifiedBy>
  <cp:revision>5</cp:revision>
  <dcterms:created xsi:type="dcterms:W3CDTF">2022-12-22T05:43:20Z</dcterms:created>
  <dcterms:modified xsi:type="dcterms:W3CDTF">2022-12-28T15:50:21Z</dcterms:modified>
</cp:coreProperties>
</file>