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esh Kumar" userId="c40c3c1f43e766ba" providerId="LiveId" clId="{7190D477-D218-4C1E-B3F7-2D0B4ED9CC95}"/>
    <pc:docChg chg="custSel modSld">
      <pc:chgData name="Suresh Kumar" userId="c40c3c1f43e766ba" providerId="LiveId" clId="{7190D477-D218-4C1E-B3F7-2D0B4ED9CC95}" dt="2022-12-26T16:36:35.959" v="21" actId="20577"/>
      <pc:docMkLst>
        <pc:docMk/>
      </pc:docMkLst>
      <pc:sldChg chg="modSp mod">
        <pc:chgData name="Suresh Kumar" userId="c40c3c1f43e766ba" providerId="LiveId" clId="{7190D477-D218-4C1E-B3F7-2D0B4ED9CC95}" dt="2022-12-26T16:36:35.959" v="21" actId="20577"/>
        <pc:sldMkLst>
          <pc:docMk/>
          <pc:sldMk cId="2842214965" sldId="256"/>
        </pc:sldMkLst>
        <pc:spChg chg="mod">
          <ac:chgData name="Suresh Kumar" userId="c40c3c1f43e766ba" providerId="LiveId" clId="{7190D477-D218-4C1E-B3F7-2D0B4ED9CC95}" dt="2022-12-26T16:36:35.959" v="21" actId="20577"/>
          <ac:spMkLst>
            <pc:docMk/>
            <pc:sldMk cId="2842214965" sldId="256"/>
            <ac:spMk id="2" creationId="{ED271A3E-9208-8296-3000-57591424F9B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491DC-0FCA-44D3-891B-48610CA19A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08CCEA2-B931-4C0B-B3DE-70939EABFA24}">
      <dgm:prSet/>
      <dgm:spPr/>
      <dgm:t>
        <a:bodyPr/>
        <a:lstStyle/>
        <a:p>
          <a:r>
            <a:rPr lang="en-IN" dirty="0"/>
            <a:t>Four types of fistulae seen with advanced cervical cancer</a:t>
          </a:r>
          <a:endParaRPr lang="en-US" dirty="0"/>
        </a:p>
      </dgm:t>
    </dgm:pt>
    <dgm:pt modelId="{B59B9E35-68CD-499D-918B-70A8690EE40B}" type="parTrans" cxnId="{C9C3F35A-8757-43CC-AFBA-F0D9FB8CCFF6}">
      <dgm:prSet/>
      <dgm:spPr/>
      <dgm:t>
        <a:bodyPr/>
        <a:lstStyle/>
        <a:p>
          <a:endParaRPr lang="en-US"/>
        </a:p>
      </dgm:t>
    </dgm:pt>
    <dgm:pt modelId="{C29BA92E-15EC-4040-BA3F-73DD7FC3EBA3}" type="sibTrans" cxnId="{C9C3F35A-8757-43CC-AFBA-F0D9FB8CCFF6}">
      <dgm:prSet/>
      <dgm:spPr/>
      <dgm:t>
        <a:bodyPr/>
        <a:lstStyle/>
        <a:p>
          <a:endParaRPr lang="en-US"/>
        </a:p>
      </dgm:t>
    </dgm:pt>
    <dgm:pt modelId="{541AE536-0CEB-4CFB-83E2-9F25EEE52307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IN" dirty="0"/>
            <a:t>vesicovaginal (VVF) (bladder/vagina)</a:t>
          </a:r>
          <a:endParaRPr lang="en-US" dirty="0"/>
        </a:p>
      </dgm:t>
    </dgm:pt>
    <dgm:pt modelId="{3B60E041-4C51-402F-BD6A-CFB223D7DD1B}" type="parTrans" cxnId="{DCB52E1E-8D09-4FF3-AA3F-2B8F07DE0997}">
      <dgm:prSet/>
      <dgm:spPr/>
      <dgm:t>
        <a:bodyPr/>
        <a:lstStyle/>
        <a:p>
          <a:endParaRPr lang="en-US"/>
        </a:p>
      </dgm:t>
    </dgm:pt>
    <dgm:pt modelId="{93584873-8D72-4D41-A629-84941BF84292}" type="sibTrans" cxnId="{DCB52E1E-8D09-4FF3-AA3F-2B8F07DE0997}">
      <dgm:prSet/>
      <dgm:spPr/>
      <dgm:t>
        <a:bodyPr/>
        <a:lstStyle/>
        <a:p>
          <a:endParaRPr lang="en-US"/>
        </a:p>
      </dgm:t>
    </dgm:pt>
    <dgm:pt modelId="{71AAA53B-7200-4D09-A79C-D40DFD5CA83B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IN" dirty="0"/>
            <a:t>urethrovaginal (UVF) (urethra/vagina)</a:t>
          </a:r>
          <a:endParaRPr lang="en-US" dirty="0"/>
        </a:p>
      </dgm:t>
    </dgm:pt>
    <dgm:pt modelId="{6917FFEC-2C5F-4C47-A9C3-A490D31F8629}" type="parTrans" cxnId="{053CAB22-6A4F-4546-8F16-FA7DAC3BCF21}">
      <dgm:prSet/>
      <dgm:spPr/>
      <dgm:t>
        <a:bodyPr/>
        <a:lstStyle/>
        <a:p>
          <a:endParaRPr lang="en-US"/>
        </a:p>
      </dgm:t>
    </dgm:pt>
    <dgm:pt modelId="{B70460A3-3293-4639-8E81-0C3578DF7006}" type="sibTrans" cxnId="{053CAB22-6A4F-4546-8F16-FA7DAC3BCF21}">
      <dgm:prSet/>
      <dgm:spPr/>
      <dgm:t>
        <a:bodyPr/>
        <a:lstStyle/>
        <a:p>
          <a:endParaRPr lang="en-US"/>
        </a:p>
      </dgm:t>
    </dgm:pt>
    <dgm:pt modelId="{6B97DE6E-442D-49E7-8D3C-2482D9A2DC17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IN" dirty="0" err="1"/>
            <a:t>vesicouterine</a:t>
          </a:r>
          <a:r>
            <a:rPr lang="en-IN" dirty="0"/>
            <a:t> (VUF) (bladder/uterus)</a:t>
          </a:r>
          <a:endParaRPr lang="en-US" dirty="0"/>
        </a:p>
      </dgm:t>
    </dgm:pt>
    <dgm:pt modelId="{80A836C0-83D6-4B16-A204-4B2F0E876302}" type="parTrans" cxnId="{66BE2F90-56D3-4CBD-B71A-D5AF6A9BC347}">
      <dgm:prSet/>
      <dgm:spPr/>
      <dgm:t>
        <a:bodyPr/>
        <a:lstStyle/>
        <a:p>
          <a:endParaRPr lang="en-US"/>
        </a:p>
      </dgm:t>
    </dgm:pt>
    <dgm:pt modelId="{C7085F86-CE35-4257-96C0-5BBD06BE9444}" type="sibTrans" cxnId="{66BE2F90-56D3-4CBD-B71A-D5AF6A9BC347}">
      <dgm:prSet/>
      <dgm:spPr/>
      <dgm:t>
        <a:bodyPr/>
        <a:lstStyle/>
        <a:p>
          <a:endParaRPr lang="en-US"/>
        </a:p>
      </dgm:t>
    </dgm:pt>
    <dgm:pt modelId="{F421A2DE-30D3-4589-8BA4-4BE3F31D60E7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IN" dirty="0"/>
            <a:t>rectovaginal (RVF) (rectum/vagina)</a:t>
          </a:r>
          <a:endParaRPr lang="en-US" dirty="0"/>
        </a:p>
      </dgm:t>
    </dgm:pt>
    <dgm:pt modelId="{D4451132-61DD-4479-980A-AA11729024A8}" type="parTrans" cxnId="{26882F5D-AC48-45EA-A179-20E1EF386C0D}">
      <dgm:prSet/>
      <dgm:spPr/>
      <dgm:t>
        <a:bodyPr/>
        <a:lstStyle/>
        <a:p>
          <a:endParaRPr lang="en-US"/>
        </a:p>
      </dgm:t>
    </dgm:pt>
    <dgm:pt modelId="{0818BB69-8F58-4FE6-BB1E-2D2FB8A8A7B5}" type="sibTrans" cxnId="{26882F5D-AC48-45EA-A179-20E1EF386C0D}">
      <dgm:prSet/>
      <dgm:spPr/>
      <dgm:t>
        <a:bodyPr/>
        <a:lstStyle/>
        <a:p>
          <a:endParaRPr lang="en-US"/>
        </a:p>
      </dgm:t>
    </dgm:pt>
    <dgm:pt modelId="{E16ED8E4-8671-4FAB-B6BE-90A5180AD21B}" type="pres">
      <dgm:prSet presAssocID="{FFD491DC-0FCA-44D3-891B-48610CA19A22}" presName="Name0" presStyleCnt="0">
        <dgm:presLayoutVars>
          <dgm:dir/>
          <dgm:animLvl val="lvl"/>
          <dgm:resizeHandles val="exact"/>
        </dgm:presLayoutVars>
      </dgm:prSet>
      <dgm:spPr/>
    </dgm:pt>
    <dgm:pt modelId="{AAA956A7-E719-43BA-AA76-1D5A025C8B0E}" type="pres">
      <dgm:prSet presAssocID="{008CCEA2-B931-4C0B-B3DE-70939EABFA24}" presName="linNode" presStyleCnt="0"/>
      <dgm:spPr/>
    </dgm:pt>
    <dgm:pt modelId="{B4CC27B5-32D0-4960-A543-5C5FD851FB75}" type="pres">
      <dgm:prSet presAssocID="{008CCEA2-B931-4C0B-B3DE-70939EABFA24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8FC18090-B5A6-4342-AE43-12D6BF609A59}" type="pres">
      <dgm:prSet presAssocID="{008CCEA2-B931-4C0B-B3DE-70939EABFA24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DCB52E1E-8D09-4FF3-AA3F-2B8F07DE0997}" srcId="{008CCEA2-B931-4C0B-B3DE-70939EABFA24}" destId="{541AE536-0CEB-4CFB-83E2-9F25EEE52307}" srcOrd="0" destOrd="0" parTransId="{3B60E041-4C51-402F-BD6A-CFB223D7DD1B}" sibTransId="{93584873-8D72-4D41-A629-84941BF84292}"/>
    <dgm:cxn modelId="{053CAB22-6A4F-4546-8F16-FA7DAC3BCF21}" srcId="{008CCEA2-B931-4C0B-B3DE-70939EABFA24}" destId="{71AAA53B-7200-4D09-A79C-D40DFD5CA83B}" srcOrd="1" destOrd="0" parTransId="{6917FFEC-2C5F-4C47-A9C3-A490D31F8629}" sibTransId="{B70460A3-3293-4639-8E81-0C3578DF7006}"/>
    <dgm:cxn modelId="{26882F5D-AC48-45EA-A179-20E1EF386C0D}" srcId="{008CCEA2-B931-4C0B-B3DE-70939EABFA24}" destId="{F421A2DE-30D3-4589-8BA4-4BE3F31D60E7}" srcOrd="3" destOrd="0" parTransId="{D4451132-61DD-4479-980A-AA11729024A8}" sibTransId="{0818BB69-8F58-4FE6-BB1E-2D2FB8A8A7B5}"/>
    <dgm:cxn modelId="{82CA7461-C624-4EFA-A0A2-5240BB2F8785}" type="presOf" srcId="{008CCEA2-B931-4C0B-B3DE-70939EABFA24}" destId="{B4CC27B5-32D0-4960-A543-5C5FD851FB75}" srcOrd="0" destOrd="0" presId="urn:microsoft.com/office/officeart/2005/8/layout/vList5"/>
    <dgm:cxn modelId="{40BE4966-FFE7-4B56-9C96-211129DD8FEE}" type="presOf" srcId="{541AE536-0CEB-4CFB-83E2-9F25EEE52307}" destId="{8FC18090-B5A6-4342-AE43-12D6BF609A59}" srcOrd="0" destOrd="0" presId="urn:microsoft.com/office/officeart/2005/8/layout/vList5"/>
    <dgm:cxn modelId="{C9C3F35A-8757-43CC-AFBA-F0D9FB8CCFF6}" srcId="{FFD491DC-0FCA-44D3-891B-48610CA19A22}" destId="{008CCEA2-B931-4C0B-B3DE-70939EABFA24}" srcOrd="0" destOrd="0" parTransId="{B59B9E35-68CD-499D-918B-70A8690EE40B}" sibTransId="{C29BA92E-15EC-4040-BA3F-73DD7FC3EBA3}"/>
    <dgm:cxn modelId="{533CFD7D-221F-44B0-B06E-D360A33FAA13}" type="presOf" srcId="{71AAA53B-7200-4D09-A79C-D40DFD5CA83B}" destId="{8FC18090-B5A6-4342-AE43-12D6BF609A59}" srcOrd="0" destOrd="1" presId="urn:microsoft.com/office/officeart/2005/8/layout/vList5"/>
    <dgm:cxn modelId="{6C318E8D-CBF1-4019-BCDB-6E6D3C4AE64C}" type="presOf" srcId="{F421A2DE-30D3-4589-8BA4-4BE3F31D60E7}" destId="{8FC18090-B5A6-4342-AE43-12D6BF609A59}" srcOrd="0" destOrd="3" presId="urn:microsoft.com/office/officeart/2005/8/layout/vList5"/>
    <dgm:cxn modelId="{4D62B38F-F76E-4AC5-8190-EA63D6D90624}" type="presOf" srcId="{FFD491DC-0FCA-44D3-891B-48610CA19A22}" destId="{E16ED8E4-8671-4FAB-B6BE-90A5180AD21B}" srcOrd="0" destOrd="0" presId="urn:microsoft.com/office/officeart/2005/8/layout/vList5"/>
    <dgm:cxn modelId="{66BE2F90-56D3-4CBD-B71A-D5AF6A9BC347}" srcId="{008CCEA2-B931-4C0B-B3DE-70939EABFA24}" destId="{6B97DE6E-442D-49E7-8D3C-2482D9A2DC17}" srcOrd="2" destOrd="0" parTransId="{80A836C0-83D6-4B16-A204-4B2F0E876302}" sibTransId="{C7085F86-CE35-4257-96C0-5BBD06BE9444}"/>
    <dgm:cxn modelId="{7561E2B7-B5F1-4091-8DC0-3C1A5C85AAF3}" type="presOf" srcId="{6B97DE6E-442D-49E7-8D3C-2482D9A2DC17}" destId="{8FC18090-B5A6-4342-AE43-12D6BF609A59}" srcOrd="0" destOrd="2" presId="urn:microsoft.com/office/officeart/2005/8/layout/vList5"/>
    <dgm:cxn modelId="{AB8EB80E-84C1-481A-AF1E-55D052542A34}" type="presParOf" srcId="{E16ED8E4-8671-4FAB-B6BE-90A5180AD21B}" destId="{AAA956A7-E719-43BA-AA76-1D5A025C8B0E}" srcOrd="0" destOrd="0" presId="urn:microsoft.com/office/officeart/2005/8/layout/vList5"/>
    <dgm:cxn modelId="{3B1B5C0D-FF17-4F42-AF1B-1D74B64B66F1}" type="presParOf" srcId="{AAA956A7-E719-43BA-AA76-1D5A025C8B0E}" destId="{B4CC27B5-32D0-4960-A543-5C5FD851FB75}" srcOrd="0" destOrd="0" presId="urn:microsoft.com/office/officeart/2005/8/layout/vList5"/>
    <dgm:cxn modelId="{B1E70E3D-3DE6-4FDB-AFB3-65237DDCC56B}" type="presParOf" srcId="{AAA956A7-E719-43BA-AA76-1D5A025C8B0E}" destId="{8FC18090-B5A6-4342-AE43-12D6BF609A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37CF44-B7AD-471F-9824-86ABB44D04A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54A2223-BC2B-401D-A1FD-50AF96EBAE57}">
      <dgm:prSet/>
      <dgm:spPr/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Depend on the type of fistula</a:t>
          </a:r>
          <a:endParaRPr lang="en-US" dirty="0">
            <a:solidFill>
              <a:schemeClr val="tx1"/>
            </a:solidFill>
          </a:endParaRPr>
        </a:p>
      </dgm:t>
    </dgm:pt>
    <dgm:pt modelId="{28178F19-881D-46A6-8BC7-32F6968A8E09}" type="parTrans" cxnId="{980E57A9-36EB-492A-A5C3-AE09E80E4040}">
      <dgm:prSet/>
      <dgm:spPr/>
      <dgm:t>
        <a:bodyPr/>
        <a:lstStyle/>
        <a:p>
          <a:endParaRPr lang="en-US"/>
        </a:p>
      </dgm:t>
    </dgm:pt>
    <dgm:pt modelId="{02D8CF7F-57D3-44EB-A64D-4FA69E83C87F}" type="sibTrans" cxnId="{980E57A9-36EB-492A-A5C3-AE09E80E4040}">
      <dgm:prSet/>
      <dgm:spPr/>
      <dgm:t>
        <a:bodyPr/>
        <a:lstStyle/>
        <a:p>
          <a:endParaRPr lang="en-US"/>
        </a:p>
      </dgm:t>
    </dgm:pt>
    <dgm:pt modelId="{32460670-03D4-476D-A18A-27F98558C95F}">
      <dgm:prSet/>
      <dgm:spPr/>
      <dgm:t>
        <a:bodyPr/>
        <a:lstStyle/>
        <a:p>
          <a:r>
            <a:rPr lang="en-US" baseline="0"/>
            <a:t>Faecal leak through the vagina</a:t>
          </a:r>
          <a:endParaRPr lang="en-US"/>
        </a:p>
      </dgm:t>
    </dgm:pt>
    <dgm:pt modelId="{DC61DFEF-238C-4D37-B9DC-0C61C55A2F22}" type="parTrans" cxnId="{0038E3DE-D7E8-48CF-932B-6FA5E798B39A}">
      <dgm:prSet/>
      <dgm:spPr/>
      <dgm:t>
        <a:bodyPr/>
        <a:lstStyle/>
        <a:p>
          <a:endParaRPr lang="en-US"/>
        </a:p>
      </dgm:t>
    </dgm:pt>
    <dgm:pt modelId="{B56E31EA-5BBF-4714-B554-44B0DA02E260}" type="sibTrans" cxnId="{0038E3DE-D7E8-48CF-932B-6FA5E798B39A}">
      <dgm:prSet/>
      <dgm:spPr/>
      <dgm:t>
        <a:bodyPr/>
        <a:lstStyle/>
        <a:p>
          <a:endParaRPr lang="en-US"/>
        </a:p>
      </dgm:t>
    </dgm:pt>
    <dgm:pt modelId="{60031D3E-41D4-4538-98E5-1C962CCCF3FD}">
      <dgm:prSet/>
      <dgm:spPr/>
      <dgm:t>
        <a:bodyPr/>
        <a:lstStyle/>
        <a:p>
          <a:r>
            <a:rPr lang="en-US" baseline="0"/>
            <a:t>Urinary leak through the vagina </a:t>
          </a:r>
          <a:endParaRPr lang="en-US"/>
        </a:p>
      </dgm:t>
    </dgm:pt>
    <dgm:pt modelId="{F3544437-605A-45A3-A5DA-8057C62224B4}" type="parTrans" cxnId="{413E83FA-1B09-48B8-8719-8308ACAF067E}">
      <dgm:prSet/>
      <dgm:spPr/>
      <dgm:t>
        <a:bodyPr/>
        <a:lstStyle/>
        <a:p>
          <a:endParaRPr lang="en-US"/>
        </a:p>
      </dgm:t>
    </dgm:pt>
    <dgm:pt modelId="{98E00FCF-56B5-4BFA-B160-7A92CDF850FB}" type="sibTrans" cxnId="{413E83FA-1B09-48B8-8719-8308ACAF067E}">
      <dgm:prSet/>
      <dgm:spPr/>
      <dgm:t>
        <a:bodyPr/>
        <a:lstStyle/>
        <a:p>
          <a:endParaRPr lang="en-US"/>
        </a:p>
      </dgm:t>
    </dgm:pt>
    <dgm:pt modelId="{21B49D18-B6B0-46C4-8EF9-615C3FB4CB26}">
      <dgm:prSet/>
      <dgm:spPr/>
      <dgm:t>
        <a:bodyPr/>
        <a:lstStyle/>
        <a:p>
          <a:r>
            <a:rPr lang="en-US" baseline="0"/>
            <a:t>Bleeding. </a:t>
          </a:r>
          <a:endParaRPr lang="en-US"/>
        </a:p>
      </dgm:t>
    </dgm:pt>
    <dgm:pt modelId="{2C42E12E-565B-490C-84DB-A810DE050C0F}" type="parTrans" cxnId="{DA8B1FAA-0EFE-43F7-83CA-DDE2BCF37B1E}">
      <dgm:prSet/>
      <dgm:spPr/>
      <dgm:t>
        <a:bodyPr/>
        <a:lstStyle/>
        <a:p>
          <a:endParaRPr lang="en-US"/>
        </a:p>
      </dgm:t>
    </dgm:pt>
    <dgm:pt modelId="{B6CF2A0B-DA45-46C9-84C9-6F509FD84925}" type="sibTrans" cxnId="{DA8B1FAA-0EFE-43F7-83CA-DDE2BCF37B1E}">
      <dgm:prSet/>
      <dgm:spPr/>
      <dgm:t>
        <a:bodyPr/>
        <a:lstStyle/>
        <a:p>
          <a:endParaRPr lang="en-US"/>
        </a:p>
      </dgm:t>
    </dgm:pt>
    <dgm:pt modelId="{7731DD4F-F0A0-4CCC-8408-C339758FC364}">
      <dgm:prSet/>
      <dgm:spPr/>
      <dgm:t>
        <a:bodyPr/>
        <a:lstStyle/>
        <a:p>
          <a:r>
            <a:rPr lang="en-US" baseline="0" dirty="0"/>
            <a:t>Local pain</a:t>
          </a:r>
          <a:endParaRPr lang="en-US" dirty="0"/>
        </a:p>
      </dgm:t>
    </dgm:pt>
    <dgm:pt modelId="{493FFCB2-16DF-4E94-AEED-09FCC6517BDA}" type="parTrans" cxnId="{A11F8CC5-0775-4144-B121-282CE2400E04}">
      <dgm:prSet/>
      <dgm:spPr/>
      <dgm:t>
        <a:bodyPr/>
        <a:lstStyle/>
        <a:p>
          <a:endParaRPr lang="en-US"/>
        </a:p>
      </dgm:t>
    </dgm:pt>
    <dgm:pt modelId="{FCB83F74-CFDF-4EB6-B73A-B80087B28CE2}" type="sibTrans" cxnId="{A11F8CC5-0775-4144-B121-282CE2400E04}">
      <dgm:prSet/>
      <dgm:spPr/>
      <dgm:t>
        <a:bodyPr/>
        <a:lstStyle/>
        <a:p>
          <a:endParaRPr lang="en-US"/>
        </a:p>
      </dgm:t>
    </dgm:pt>
    <dgm:pt modelId="{11BF02D2-9EAA-4A3C-BCAC-696CF284A1A8}" type="pres">
      <dgm:prSet presAssocID="{2237CF44-B7AD-471F-9824-86ABB44D04AD}" presName="linear" presStyleCnt="0">
        <dgm:presLayoutVars>
          <dgm:dir/>
          <dgm:animLvl val="lvl"/>
          <dgm:resizeHandles val="exact"/>
        </dgm:presLayoutVars>
      </dgm:prSet>
      <dgm:spPr/>
    </dgm:pt>
    <dgm:pt modelId="{AC0113D1-4CA2-4DB9-B305-E4954C60B014}" type="pres">
      <dgm:prSet presAssocID="{754A2223-BC2B-401D-A1FD-50AF96EBAE57}" presName="parentLin" presStyleCnt="0"/>
      <dgm:spPr/>
    </dgm:pt>
    <dgm:pt modelId="{33C471BF-3E8B-482F-835A-4C2FDB81C643}" type="pres">
      <dgm:prSet presAssocID="{754A2223-BC2B-401D-A1FD-50AF96EBAE57}" presName="parentLeftMargin" presStyleLbl="node1" presStyleIdx="0" presStyleCnt="1"/>
      <dgm:spPr/>
    </dgm:pt>
    <dgm:pt modelId="{810CD84B-5E98-4DF7-B3CE-B2AC8407B060}" type="pres">
      <dgm:prSet presAssocID="{754A2223-BC2B-401D-A1FD-50AF96EBAE5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3F25C89-D0BE-4E84-86FA-BFEC9A4F5A3C}" type="pres">
      <dgm:prSet presAssocID="{754A2223-BC2B-401D-A1FD-50AF96EBAE57}" presName="negativeSpace" presStyleCnt="0"/>
      <dgm:spPr/>
    </dgm:pt>
    <dgm:pt modelId="{EDBF4947-B9AD-4932-803A-87ED734DA722}" type="pres">
      <dgm:prSet presAssocID="{754A2223-BC2B-401D-A1FD-50AF96EBAE5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95051B36-D256-40B9-A2E1-77ACCAAAE0F5}" type="presOf" srcId="{754A2223-BC2B-401D-A1FD-50AF96EBAE57}" destId="{810CD84B-5E98-4DF7-B3CE-B2AC8407B060}" srcOrd="1" destOrd="0" presId="urn:microsoft.com/office/officeart/2005/8/layout/list1"/>
    <dgm:cxn modelId="{01569A38-37C8-4641-BB97-FBE2EEC3A3D7}" type="presOf" srcId="{60031D3E-41D4-4538-98E5-1C962CCCF3FD}" destId="{EDBF4947-B9AD-4932-803A-87ED734DA722}" srcOrd="0" destOrd="1" presId="urn:microsoft.com/office/officeart/2005/8/layout/list1"/>
    <dgm:cxn modelId="{D9892C47-B249-48D0-85F7-F00EB5488711}" type="presOf" srcId="{754A2223-BC2B-401D-A1FD-50AF96EBAE57}" destId="{33C471BF-3E8B-482F-835A-4C2FDB81C643}" srcOrd="0" destOrd="0" presId="urn:microsoft.com/office/officeart/2005/8/layout/list1"/>
    <dgm:cxn modelId="{47704F6A-DDA4-49D5-881A-829833594FCE}" type="presOf" srcId="{2237CF44-B7AD-471F-9824-86ABB44D04AD}" destId="{11BF02D2-9EAA-4A3C-BCAC-696CF284A1A8}" srcOrd="0" destOrd="0" presId="urn:microsoft.com/office/officeart/2005/8/layout/list1"/>
    <dgm:cxn modelId="{FC46F1A6-919E-4134-B9A8-857E5B1AB122}" type="presOf" srcId="{7731DD4F-F0A0-4CCC-8408-C339758FC364}" destId="{EDBF4947-B9AD-4932-803A-87ED734DA722}" srcOrd="0" destOrd="3" presId="urn:microsoft.com/office/officeart/2005/8/layout/list1"/>
    <dgm:cxn modelId="{980E57A9-36EB-492A-A5C3-AE09E80E4040}" srcId="{2237CF44-B7AD-471F-9824-86ABB44D04AD}" destId="{754A2223-BC2B-401D-A1FD-50AF96EBAE57}" srcOrd="0" destOrd="0" parTransId="{28178F19-881D-46A6-8BC7-32F6968A8E09}" sibTransId="{02D8CF7F-57D3-44EB-A64D-4FA69E83C87F}"/>
    <dgm:cxn modelId="{DA8B1FAA-0EFE-43F7-83CA-DDE2BCF37B1E}" srcId="{754A2223-BC2B-401D-A1FD-50AF96EBAE57}" destId="{21B49D18-B6B0-46C4-8EF9-615C3FB4CB26}" srcOrd="2" destOrd="0" parTransId="{2C42E12E-565B-490C-84DB-A810DE050C0F}" sibTransId="{B6CF2A0B-DA45-46C9-84C9-6F509FD84925}"/>
    <dgm:cxn modelId="{1F66CCAF-DE39-46C0-8B3D-764B6EBE23D2}" type="presOf" srcId="{32460670-03D4-476D-A18A-27F98558C95F}" destId="{EDBF4947-B9AD-4932-803A-87ED734DA722}" srcOrd="0" destOrd="0" presId="urn:microsoft.com/office/officeart/2005/8/layout/list1"/>
    <dgm:cxn modelId="{A11F8CC5-0775-4144-B121-282CE2400E04}" srcId="{754A2223-BC2B-401D-A1FD-50AF96EBAE57}" destId="{7731DD4F-F0A0-4CCC-8408-C339758FC364}" srcOrd="3" destOrd="0" parTransId="{493FFCB2-16DF-4E94-AEED-09FCC6517BDA}" sibTransId="{FCB83F74-CFDF-4EB6-B73A-B80087B28CE2}"/>
    <dgm:cxn modelId="{0038E3DE-D7E8-48CF-932B-6FA5E798B39A}" srcId="{754A2223-BC2B-401D-A1FD-50AF96EBAE57}" destId="{32460670-03D4-476D-A18A-27F98558C95F}" srcOrd="0" destOrd="0" parTransId="{DC61DFEF-238C-4D37-B9DC-0C61C55A2F22}" sibTransId="{B56E31EA-5BBF-4714-B554-44B0DA02E260}"/>
    <dgm:cxn modelId="{953D9BE1-8437-42DC-99D8-AA671C8A689A}" type="presOf" srcId="{21B49D18-B6B0-46C4-8EF9-615C3FB4CB26}" destId="{EDBF4947-B9AD-4932-803A-87ED734DA722}" srcOrd="0" destOrd="2" presId="urn:microsoft.com/office/officeart/2005/8/layout/list1"/>
    <dgm:cxn modelId="{413E83FA-1B09-48B8-8719-8308ACAF067E}" srcId="{754A2223-BC2B-401D-A1FD-50AF96EBAE57}" destId="{60031D3E-41D4-4538-98E5-1C962CCCF3FD}" srcOrd="1" destOrd="0" parTransId="{F3544437-605A-45A3-A5DA-8057C62224B4}" sibTransId="{98E00FCF-56B5-4BFA-B160-7A92CDF850FB}"/>
    <dgm:cxn modelId="{804E5CEB-442E-4166-8D38-727EBD9C41C4}" type="presParOf" srcId="{11BF02D2-9EAA-4A3C-BCAC-696CF284A1A8}" destId="{AC0113D1-4CA2-4DB9-B305-E4954C60B014}" srcOrd="0" destOrd="0" presId="urn:microsoft.com/office/officeart/2005/8/layout/list1"/>
    <dgm:cxn modelId="{874A9EF4-BADB-4348-B2C6-7C5FF8A225FB}" type="presParOf" srcId="{AC0113D1-4CA2-4DB9-B305-E4954C60B014}" destId="{33C471BF-3E8B-482F-835A-4C2FDB81C643}" srcOrd="0" destOrd="0" presId="urn:microsoft.com/office/officeart/2005/8/layout/list1"/>
    <dgm:cxn modelId="{497922DF-02A8-4369-BE1B-E4B99E67BF0A}" type="presParOf" srcId="{AC0113D1-4CA2-4DB9-B305-E4954C60B014}" destId="{810CD84B-5E98-4DF7-B3CE-B2AC8407B060}" srcOrd="1" destOrd="0" presId="urn:microsoft.com/office/officeart/2005/8/layout/list1"/>
    <dgm:cxn modelId="{30181A96-D702-4847-B1BB-C1083DDEC670}" type="presParOf" srcId="{11BF02D2-9EAA-4A3C-BCAC-696CF284A1A8}" destId="{53F25C89-D0BE-4E84-86FA-BFEC9A4F5A3C}" srcOrd="1" destOrd="0" presId="urn:microsoft.com/office/officeart/2005/8/layout/list1"/>
    <dgm:cxn modelId="{6CE44CF0-9DA1-4A21-BCC6-EC0D8E485A2A}" type="presParOf" srcId="{11BF02D2-9EAA-4A3C-BCAC-696CF284A1A8}" destId="{EDBF4947-B9AD-4932-803A-87ED734DA72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AC6E6A-3A9F-498C-BB65-8338B3FBC6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7686BD9-6DAB-42ED-87AA-F548971460E0}">
      <dgm:prSet/>
      <dgm:spPr/>
      <dgm:t>
        <a:bodyPr/>
        <a:lstStyle/>
        <a:p>
          <a:r>
            <a:rPr lang="en-US" baseline="0"/>
            <a:t>Associated with </a:t>
          </a:r>
          <a:endParaRPr lang="en-US"/>
        </a:p>
      </dgm:t>
    </dgm:pt>
    <dgm:pt modelId="{E398190B-4418-4FA5-B85C-915ACCF05DF1}" type="parTrans" cxnId="{279BD1F1-9F15-42E9-8289-2FCF6CF7F95C}">
      <dgm:prSet/>
      <dgm:spPr/>
      <dgm:t>
        <a:bodyPr/>
        <a:lstStyle/>
        <a:p>
          <a:endParaRPr lang="en-US"/>
        </a:p>
      </dgm:t>
    </dgm:pt>
    <dgm:pt modelId="{197E3D69-401E-4DA6-A5DA-C37258A10E85}" type="sibTrans" cxnId="{279BD1F1-9F15-42E9-8289-2FCF6CF7F95C}">
      <dgm:prSet/>
      <dgm:spPr/>
      <dgm:t>
        <a:bodyPr/>
        <a:lstStyle/>
        <a:p>
          <a:endParaRPr lang="en-US"/>
        </a:p>
      </dgm:t>
    </dgm:pt>
    <dgm:pt modelId="{31DD1176-6704-45C4-9275-477363BA60FC}">
      <dgm:prSet/>
      <dgm:spPr/>
      <dgm:t>
        <a:bodyPr/>
        <a:lstStyle/>
        <a:p>
          <a:r>
            <a:rPr lang="en-US" baseline="0" dirty="0">
              <a:solidFill>
                <a:schemeClr val="bg1"/>
              </a:solidFill>
            </a:rPr>
            <a:t>Passage of flatus and faeces from the vagina </a:t>
          </a:r>
          <a:endParaRPr lang="en-US" dirty="0">
            <a:solidFill>
              <a:schemeClr val="bg1"/>
            </a:solidFill>
          </a:endParaRPr>
        </a:p>
      </dgm:t>
    </dgm:pt>
    <dgm:pt modelId="{8B5D0890-A3D7-4F9D-AA86-F6D81E01F0BB}" type="parTrans" cxnId="{FDDD64CF-4AAA-4A03-A5E2-4AE5DEF3CCDF}">
      <dgm:prSet/>
      <dgm:spPr/>
      <dgm:t>
        <a:bodyPr/>
        <a:lstStyle/>
        <a:p>
          <a:endParaRPr lang="en-US"/>
        </a:p>
      </dgm:t>
    </dgm:pt>
    <dgm:pt modelId="{5BBDB1ED-57B2-410A-A67A-4BAA32B818C6}" type="sibTrans" cxnId="{FDDD64CF-4AAA-4A03-A5E2-4AE5DEF3CCDF}">
      <dgm:prSet/>
      <dgm:spPr/>
      <dgm:t>
        <a:bodyPr/>
        <a:lstStyle/>
        <a:p>
          <a:endParaRPr lang="en-US"/>
        </a:p>
      </dgm:t>
    </dgm:pt>
    <dgm:pt modelId="{30913541-6FDF-46C3-9059-99BFC9AD0114}">
      <dgm:prSet/>
      <dgm:spPr/>
      <dgm:t>
        <a:bodyPr/>
        <a:lstStyle/>
        <a:p>
          <a:r>
            <a:rPr lang="en-US" baseline="0" dirty="0">
              <a:solidFill>
                <a:schemeClr val="bg1"/>
              </a:solidFill>
            </a:rPr>
            <a:t>Foul-smelling vaginal discharge </a:t>
          </a:r>
          <a:endParaRPr lang="en-US" dirty="0">
            <a:solidFill>
              <a:schemeClr val="bg1"/>
            </a:solidFill>
          </a:endParaRPr>
        </a:p>
      </dgm:t>
    </dgm:pt>
    <dgm:pt modelId="{5840CE54-B08D-47D7-827F-5B5E0E50356F}" type="parTrans" cxnId="{B36069A9-2440-49A8-903E-64D58EF4F0B7}">
      <dgm:prSet/>
      <dgm:spPr/>
      <dgm:t>
        <a:bodyPr/>
        <a:lstStyle/>
        <a:p>
          <a:endParaRPr lang="en-US"/>
        </a:p>
      </dgm:t>
    </dgm:pt>
    <dgm:pt modelId="{D5DF7DE5-7F67-4069-BB56-DB5A3D0CDF06}" type="sibTrans" cxnId="{B36069A9-2440-49A8-903E-64D58EF4F0B7}">
      <dgm:prSet/>
      <dgm:spPr/>
      <dgm:t>
        <a:bodyPr/>
        <a:lstStyle/>
        <a:p>
          <a:endParaRPr lang="en-US"/>
        </a:p>
      </dgm:t>
    </dgm:pt>
    <dgm:pt modelId="{C26CAE0C-280A-45E4-B916-4F3525BED63F}">
      <dgm:prSet/>
      <dgm:spPr/>
      <dgm:t>
        <a:bodyPr/>
        <a:lstStyle/>
        <a:p>
          <a:r>
            <a:rPr lang="en-US" baseline="0" dirty="0">
              <a:solidFill>
                <a:schemeClr val="bg1"/>
              </a:solidFill>
            </a:rPr>
            <a:t>Recurrent or chronic vaginitis </a:t>
          </a:r>
          <a:endParaRPr lang="en-US" dirty="0">
            <a:solidFill>
              <a:schemeClr val="bg1"/>
            </a:solidFill>
          </a:endParaRPr>
        </a:p>
      </dgm:t>
    </dgm:pt>
    <dgm:pt modelId="{FA04B638-2AB0-4FD2-A53E-94E35D07731F}" type="parTrans" cxnId="{3DA87D73-040C-477E-B773-330A0828CBC2}">
      <dgm:prSet/>
      <dgm:spPr/>
      <dgm:t>
        <a:bodyPr/>
        <a:lstStyle/>
        <a:p>
          <a:endParaRPr lang="en-US"/>
        </a:p>
      </dgm:t>
    </dgm:pt>
    <dgm:pt modelId="{F3CC18FC-412D-4C93-87C5-72D311F1749E}" type="sibTrans" cxnId="{3DA87D73-040C-477E-B773-330A0828CBC2}">
      <dgm:prSet/>
      <dgm:spPr/>
      <dgm:t>
        <a:bodyPr/>
        <a:lstStyle/>
        <a:p>
          <a:endParaRPr lang="en-US"/>
        </a:p>
      </dgm:t>
    </dgm:pt>
    <dgm:pt modelId="{84910346-97E0-4B2F-B942-004676488772}">
      <dgm:prSet/>
      <dgm:spPr/>
      <dgm:t>
        <a:bodyPr/>
        <a:lstStyle/>
        <a:p>
          <a:r>
            <a:rPr lang="en-US" baseline="0" dirty="0">
              <a:solidFill>
                <a:schemeClr val="bg1"/>
              </a:solidFill>
            </a:rPr>
            <a:t>Excoriation of the perineal skin </a:t>
          </a:r>
          <a:endParaRPr lang="en-US" dirty="0">
            <a:solidFill>
              <a:schemeClr val="bg1"/>
            </a:solidFill>
          </a:endParaRPr>
        </a:p>
      </dgm:t>
    </dgm:pt>
    <dgm:pt modelId="{63F2FD5E-6FF9-4099-96B3-FA835308EF49}" type="parTrans" cxnId="{58C8EC53-DFFB-4D5B-80F1-31685F13A516}">
      <dgm:prSet/>
      <dgm:spPr/>
      <dgm:t>
        <a:bodyPr/>
        <a:lstStyle/>
        <a:p>
          <a:endParaRPr lang="en-US"/>
        </a:p>
      </dgm:t>
    </dgm:pt>
    <dgm:pt modelId="{452E21C2-8D8D-43A6-9C98-97BA798D5066}" type="sibTrans" cxnId="{58C8EC53-DFFB-4D5B-80F1-31685F13A516}">
      <dgm:prSet/>
      <dgm:spPr/>
      <dgm:t>
        <a:bodyPr/>
        <a:lstStyle/>
        <a:p>
          <a:endParaRPr lang="en-US"/>
        </a:p>
      </dgm:t>
    </dgm:pt>
    <dgm:pt modelId="{77CC4E66-D7F3-4713-89AD-79E9E44931B9}">
      <dgm:prSet/>
      <dgm:spPr/>
      <dgm:t>
        <a:bodyPr/>
        <a:lstStyle/>
        <a:p>
          <a:r>
            <a:rPr lang="en-US" baseline="0" dirty="0">
              <a:solidFill>
                <a:schemeClr val="bg1"/>
              </a:solidFill>
            </a:rPr>
            <a:t>Dyspareunia</a:t>
          </a:r>
          <a:endParaRPr lang="en-US" dirty="0">
            <a:solidFill>
              <a:schemeClr val="bg1"/>
            </a:solidFill>
          </a:endParaRPr>
        </a:p>
      </dgm:t>
    </dgm:pt>
    <dgm:pt modelId="{0B2B22B9-1F30-4986-B626-7B7FCD645E6E}" type="parTrans" cxnId="{F6842796-BE59-4B0B-B55D-BA4E29B00795}">
      <dgm:prSet/>
      <dgm:spPr/>
      <dgm:t>
        <a:bodyPr/>
        <a:lstStyle/>
        <a:p>
          <a:endParaRPr lang="en-US"/>
        </a:p>
      </dgm:t>
    </dgm:pt>
    <dgm:pt modelId="{0783F415-8159-4D24-AE13-5355FA88114E}" type="sibTrans" cxnId="{F6842796-BE59-4B0B-B55D-BA4E29B00795}">
      <dgm:prSet/>
      <dgm:spPr/>
      <dgm:t>
        <a:bodyPr/>
        <a:lstStyle/>
        <a:p>
          <a:endParaRPr lang="en-US"/>
        </a:p>
      </dgm:t>
    </dgm:pt>
    <dgm:pt modelId="{BC81F3D5-FD73-45C0-965A-7F1F2C31FE83}" type="pres">
      <dgm:prSet presAssocID="{77AC6E6A-3A9F-498C-BB65-8338B3FBC6E8}" presName="linear" presStyleCnt="0">
        <dgm:presLayoutVars>
          <dgm:animLvl val="lvl"/>
          <dgm:resizeHandles val="exact"/>
        </dgm:presLayoutVars>
      </dgm:prSet>
      <dgm:spPr/>
    </dgm:pt>
    <dgm:pt modelId="{752DD9D6-38BE-4764-8E5C-EE4228796D38}" type="pres">
      <dgm:prSet presAssocID="{67686BD9-6DAB-42ED-87AA-F548971460E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2F00D29-8B7D-4C7D-BC3B-08A608DE70EE}" type="pres">
      <dgm:prSet presAssocID="{67686BD9-6DAB-42ED-87AA-F548971460E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DA87D73-040C-477E-B773-330A0828CBC2}" srcId="{67686BD9-6DAB-42ED-87AA-F548971460E0}" destId="{C26CAE0C-280A-45E4-B916-4F3525BED63F}" srcOrd="2" destOrd="0" parTransId="{FA04B638-2AB0-4FD2-A53E-94E35D07731F}" sibTransId="{F3CC18FC-412D-4C93-87C5-72D311F1749E}"/>
    <dgm:cxn modelId="{58C8EC53-DFFB-4D5B-80F1-31685F13A516}" srcId="{67686BD9-6DAB-42ED-87AA-F548971460E0}" destId="{84910346-97E0-4B2F-B942-004676488772}" srcOrd="3" destOrd="0" parTransId="{63F2FD5E-6FF9-4099-96B3-FA835308EF49}" sibTransId="{452E21C2-8D8D-43A6-9C98-97BA798D5066}"/>
    <dgm:cxn modelId="{8B8D7479-FD4F-4EBE-B704-ABB1DC835C74}" type="presOf" srcId="{31DD1176-6704-45C4-9275-477363BA60FC}" destId="{A2F00D29-8B7D-4C7D-BC3B-08A608DE70EE}" srcOrd="0" destOrd="0" presId="urn:microsoft.com/office/officeart/2005/8/layout/vList2"/>
    <dgm:cxn modelId="{4647F77F-141D-4AFB-B08A-A735F204BE0F}" type="presOf" srcId="{84910346-97E0-4B2F-B942-004676488772}" destId="{A2F00D29-8B7D-4C7D-BC3B-08A608DE70EE}" srcOrd="0" destOrd="3" presId="urn:microsoft.com/office/officeart/2005/8/layout/vList2"/>
    <dgm:cxn modelId="{F6842796-BE59-4B0B-B55D-BA4E29B00795}" srcId="{67686BD9-6DAB-42ED-87AA-F548971460E0}" destId="{77CC4E66-D7F3-4713-89AD-79E9E44931B9}" srcOrd="4" destOrd="0" parTransId="{0B2B22B9-1F30-4986-B626-7B7FCD645E6E}" sibTransId="{0783F415-8159-4D24-AE13-5355FA88114E}"/>
    <dgm:cxn modelId="{F94962A2-6725-4A49-B5BE-59932156CE43}" type="presOf" srcId="{67686BD9-6DAB-42ED-87AA-F548971460E0}" destId="{752DD9D6-38BE-4764-8E5C-EE4228796D38}" srcOrd="0" destOrd="0" presId="urn:microsoft.com/office/officeart/2005/8/layout/vList2"/>
    <dgm:cxn modelId="{B36069A9-2440-49A8-903E-64D58EF4F0B7}" srcId="{67686BD9-6DAB-42ED-87AA-F548971460E0}" destId="{30913541-6FDF-46C3-9059-99BFC9AD0114}" srcOrd="1" destOrd="0" parTransId="{5840CE54-B08D-47D7-827F-5B5E0E50356F}" sibTransId="{D5DF7DE5-7F67-4069-BB56-DB5A3D0CDF06}"/>
    <dgm:cxn modelId="{B0B860BB-E59C-4684-A2F1-C4F1897D9756}" type="presOf" srcId="{77AC6E6A-3A9F-498C-BB65-8338B3FBC6E8}" destId="{BC81F3D5-FD73-45C0-965A-7F1F2C31FE83}" srcOrd="0" destOrd="0" presId="urn:microsoft.com/office/officeart/2005/8/layout/vList2"/>
    <dgm:cxn modelId="{B57C37BF-8D9B-4D24-9B16-5D4758E70F12}" type="presOf" srcId="{77CC4E66-D7F3-4713-89AD-79E9E44931B9}" destId="{A2F00D29-8B7D-4C7D-BC3B-08A608DE70EE}" srcOrd="0" destOrd="4" presId="urn:microsoft.com/office/officeart/2005/8/layout/vList2"/>
    <dgm:cxn modelId="{E5ABD3C2-D983-4937-9109-3080CEE4D199}" type="presOf" srcId="{C26CAE0C-280A-45E4-B916-4F3525BED63F}" destId="{A2F00D29-8B7D-4C7D-BC3B-08A608DE70EE}" srcOrd="0" destOrd="2" presId="urn:microsoft.com/office/officeart/2005/8/layout/vList2"/>
    <dgm:cxn modelId="{FDDD64CF-4AAA-4A03-A5E2-4AE5DEF3CCDF}" srcId="{67686BD9-6DAB-42ED-87AA-F548971460E0}" destId="{31DD1176-6704-45C4-9275-477363BA60FC}" srcOrd="0" destOrd="0" parTransId="{8B5D0890-A3D7-4F9D-AA86-F6D81E01F0BB}" sibTransId="{5BBDB1ED-57B2-410A-A67A-4BAA32B818C6}"/>
    <dgm:cxn modelId="{1E208AED-62F3-4A83-9958-922A30D9454C}" type="presOf" srcId="{30913541-6FDF-46C3-9059-99BFC9AD0114}" destId="{A2F00D29-8B7D-4C7D-BC3B-08A608DE70EE}" srcOrd="0" destOrd="1" presId="urn:microsoft.com/office/officeart/2005/8/layout/vList2"/>
    <dgm:cxn modelId="{279BD1F1-9F15-42E9-8289-2FCF6CF7F95C}" srcId="{77AC6E6A-3A9F-498C-BB65-8338B3FBC6E8}" destId="{67686BD9-6DAB-42ED-87AA-F548971460E0}" srcOrd="0" destOrd="0" parTransId="{E398190B-4418-4FA5-B85C-915ACCF05DF1}" sibTransId="{197E3D69-401E-4DA6-A5DA-C37258A10E85}"/>
    <dgm:cxn modelId="{0AA03251-A364-4826-92C6-E8DE46012838}" type="presParOf" srcId="{BC81F3D5-FD73-45C0-965A-7F1F2C31FE83}" destId="{752DD9D6-38BE-4764-8E5C-EE4228796D38}" srcOrd="0" destOrd="0" presId="urn:microsoft.com/office/officeart/2005/8/layout/vList2"/>
    <dgm:cxn modelId="{BD9A2205-34AD-4FA7-B40C-C7011BC3422A}" type="presParOf" srcId="{BC81F3D5-FD73-45C0-965A-7F1F2C31FE83}" destId="{A2F00D29-8B7D-4C7D-BC3B-08A608DE70E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9B8219-0307-4D18-88AF-24E3068129F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A8D93C-19EA-493A-9FCF-8815EFCB3918}">
      <dgm:prSet/>
      <dgm:spPr/>
      <dgm:t>
        <a:bodyPr/>
        <a:lstStyle/>
        <a:p>
          <a:r>
            <a:rPr lang="en-US"/>
            <a:t>Associated with continuous (day and night) incontinence. </a:t>
          </a:r>
        </a:p>
      </dgm:t>
    </dgm:pt>
    <dgm:pt modelId="{A9228315-0EEC-40E9-9017-5826F044DF4C}" type="parTrans" cxnId="{27F208AB-12B0-4280-A0C4-0638F5AF5FB0}">
      <dgm:prSet/>
      <dgm:spPr/>
      <dgm:t>
        <a:bodyPr/>
        <a:lstStyle/>
        <a:p>
          <a:endParaRPr lang="en-US"/>
        </a:p>
      </dgm:t>
    </dgm:pt>
    <dgm:pt modelId="{4036C08C-87E5-41AE-ABBA-75DCA972D8A3}" type="sibTrans" cxnId="{27F208AB-12B0-4280-A0C4-0638F5AF5FB0}">
      <dgm:prSet/>
      <dgm:spPr/>
      <dgm:t>
        <a:bodyPr/>
        <a:lstStyle/>
        <a:p>
          <a:endParaRPr lang="en-US"/>
        </a:p>
      </dgm:t>
    </dgm:pt>
    <dgm:pt modelId="{90483B09-39FA-4BE6-89D4-ECB6F2388557}">
      <dgm:prSet/>
      <dgm:spPr/>
      <dgm:t>
        <a:bodyPr/>
        <a:lstStyle/>
        <a:p>
          <a:r>
            <a:rPr lang="en-US"/>
            <a:t>Severity dependent on the size of the fistula. </a:t>
          </a:r>
        </a:p>
      </dgm:t>
    </dgm:pt>
    <dgm:pt modelId="{1DE9D37F-1BD1-49FE-BD45-9A3556464F36}" type="parTrans" cxnId="{EE4DCC33-4E78-497A-BAE9-4D6D8BCBE8E6}">
      <dgm:prSet/>
      <dgm:spPr/>
      <dgm:t>
        <a:bodyPr/>
        <a:lstStyle/>
        <a:p>
          <a:endParaRPr lang="en-US"/>
        </a:p>
      </dgm:t>
    </dgm:pt>
    <dgm:pt modelId="{405B17B2-0465-42D8-97FF-ACDA5A648B32}" type="sibTrans" cxnId="{EE4DCC33-4E78-497A-BAE9-4D6D8BCBE8E6}">
      <dgm:prSet/>
      <dgm:spPr/>
      <dgm:t>
        <a:bodyPr/>
        <a:lstStyle/>
        <a:p>
          <a:endParaRPr lang="en-US"/>
        </a:p>
      </dgm:t>
    </dgm:pt>
    <dgm:pt modelId="{0070B5D7-2DCF-4550-9F18-EACCDE5140BB}">
      <dgm:prSet/>
      <dgm:spPr/>
      <dgm:t>
        <a:bodyPr/>
        <a:lstStyle/>
        <a:p>
          <a:r>
            <a:rPr lang="en-US"/>
            <a:t>If the fistula is very small, there may still be normal voiding in conjunction with watery discharge from the vagina.</a:t>
          </a:r>
        </a:p>
      </dgm:t>
    </dgm:pt>
    <dgm:pt modelId="{6F36150D-4E8F-415F-BEE9-13D403E3CA01}" type="parTrans" cxnId="{E97173D6-6725-4B7D-9BCB-7B387DE54934}">
      <dgm:prSet/>
      <dgm:spPr/>
      <dgm:t>
        <a:bodyPr/>
        <a:lstStyle/>
        <a:p>
          <a:endParaRPr lang="en-US"/>
        </a:p>
      </dgm:t>
    </dgm:pt>
    <dgm:pt modelId="{ACC5F9E6-3709-4A3F-A183-186AB87831CB}" type="sibTrans" cxnId="{E97173D6-6725-4B7D-9BCB-7B387DE54934}">
      <dgm:prSet/>
      <dgm:spPr/>
      <dgm:t>
        <a:bodyPr/>
        <a:lstStyle/>
        <a:p>
          <a:endParaRPr lang="en-US"/>
        </a:p>
      </dgm:t>
    </dgm:pt>
    <dgm:pt modelId="{BA25E618-9ACF-4F01-B89D-BDB4558B519A}">
      <dgm:prSet/>
      <dgm:spPr/>
      <dgm:t>
        <a:bodyPr/>
        <a:lstStyle/>
        <a:p>
          <a:r>
            <a:rPr lang="en-US"/>
            <a:t>Invasion of the bladder is more common than rectal invasion </a:t>
          </a:r>
        </a:p>
      </dgm:t>
    </dgm:pt>
    <dgm:pt modelId="{D059BE9A-671B-48AB-9BB8-745EFDDC2525}" type="parTrans" cxnId="{ECC30DD4-E112-4FB7-89D9-9F578F091374}">
      <dgm:prSet/>
      <dgm:spPr/>
      <dgm:t>
        <a:bodyPr/>
        <a:lstStyle/>
        <a:p>
          <a:endParaRPr lang="en-US"/>
        </a:p>
      </dgm:t>
    </dgm:pt>
    <dgm:pt modelId="{35159311-1B14-4565-9C67-C88551418F1B}" type="sibTrans" cxnId="{ECC30DD4-E112-4FB7-89D9-9F578F091374}">
      <dgm:prSet/>
      <dgm:spPr/>
      <dgm:t>
        <a:bodyPr/>
        <a:lstStyle/>
        <a:p>
          <a:endParaRPr lang="en-US"/>
        </a:p>
      </dgm:t>
    </dgm:pt>
    <dgm:pt modelId="{F91C08EE-8E82-44BE-A692-66B3C5711EE0}">
      <dgm:prSet/>
      <dgm:spPr/>
      <dgm:t>
        <a:bodyPr/>
        <a:lstStyle/>
        <a:p>
          <a:r>
            <a:rPr lang="en-US" dirty="0"/>
            <a:t>The rectovaginal septum protects the posterior rectal fornix.</a:t>
          </a:r>
        </a:p>
      </dgm:t>
    </dgm:pt>
    <dgm:pt modelId="{ABDFB3F0-3F9B-4F89-944A-BE49D8EEB017}" type="parTrans" cxnId="{2F01D53C-CB91-4B71-B82A-234AE88348DD}">
      <dgm:prSet/>
      <dgm:spPr/>
      <dgm:t>
        <a:bodyPr/>
        <a:lstStyle/>
        <a:p>
          <a:endParaRPr lang="en-US"/>
        </a:p>
      </dgm:t>
    </dgm:pt>
    <dgm:pt modelId="{D372F8AF-6D8F-450F-BDB5-7660446646FF}" type="sibTrans" cxnId="{2F01D53C-CB91-4B71-B82A-234AE88348DD}">
      <dgm:prSet/>
      <dgm:spPr/>
      <dgm:t>
        <a:bodyPr/>
        <a:lstStyle/>
        <a:p>
          <a:endParaRPr lang="en-US"/>
        </a:p>
      </dgm:t>
    </dgm:pt>
    <dgm:pt modelId="{CD1B85CF-C846-44B2-8B29-A609A8AF080E}" type="pres">
      <dgm:prSet presAssocID="{749B8219-0307-4D18-88AF-24E3068129FC}" presName="Name0" presStyleCnt="0">
        <dgm:presLayoutVars>
          <dgm:dir/>
          <dgm:animLvl val="lvl"/>
          <dgm:resizeHandles val="exact"/>
        </dgm:presLayoutVars>
      </dgm:prSet>
      <dgm:spPr/>
    </dgm:pt>
    <dgm:pt modelId="{208506FE-1BB9-4724-BC25-5561DFD02F3C}" type="pres">
      <dgm:prSet presAssocID="{10A8D93C-19EA-493A-9FCF-8815EFCB3918}" presName="linNode" presStyleCnt="0"/>
      <dgm:spPr/>
    </dgm:pt>
    <dgm:pt modelId="{221C69DB-2D37-4FC4-8203-F8513461EAFF}" type="pres">
      <dgm:prSet presAssocID="{10A8D93C-19EA-493A-9FCF-8815EFCB391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940703F-7A30-41F5-8A4F-8642B2078F73}" type="pres">
      <dgm:prSet presAssocID="{10A8D93C-19EA-493A-9FCF-8815EFCB3918}" presName="descendantText" presStyleLbl="alignAccFollowNode1" presStyleIdx="0" presStyleCnt="2">
        <dgm:presLayoutVars>
          <dgm:bulletEnabled val="1"/>
        </dgm:presLayoutVars>
      </dgm:prSet>
      <dgm:spPr/>
    </dgm:pt>
    <dgm:pt modelId="{4B3CF7A6-A731-49C4-841A-ABCC86604BE8}" type="pres">
      <dgm:prSet presAssocID="{4036C08C-87E5-41AE-ABBA-75DCA972D8A3}" presName="sp" presStyleCnt="0"/>
      <dgm:spPr/>
    </dgm:pt>
    <dgm:pt modelId="{BAEF607C-203C-431C-A288-21039E1A7CD1}" type="pres">
      <dgm:prSet presAssocID="{BA25E618-9ACF-4F01-B89D-BDB4558B519A}" presName="linNode" presStyleCnt="0"/>
      <dgm:spPr/>
    </dgm:pt>
    <dgm:pt modelId="{29A50418-F7AB-40C0-8391-D8A2D375B560}" type="pres">
      <dgm:prSet presAssocID="{BA25E618-9ACF-4F01-B89D-BDB4558B519A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E755D04-4DFF-42F9-8039-0102CD6B7398}" type="pres">
      <dgm:prSet presAssocID="{BA25E618-9ACF-4F01-B89D-BDB4558B519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3929A1B-85F5-41E5-A06E-351FEED8C72D}" type="presOf" srcId="{90483B09-39FA-4BE6-89D4-ECB6F2388557}" destId="{5940703F-7A30-41F5-8A4F-8642B2078F73}" srcOrd="0" destOrd="0" presId="urn:microsoft.com/office/officeart/2005/8/layout/vList5"/>
    <dgm:cxn modelId="{3A8BCB2C-9C9F-42D9-824E-A072721420C2}" type="presOf" srcId="{F91C08EE-8E82-44BE-A692-66B3C5711EE0}" destId="{8E755D04-4DFF-42F9-8039-0102CD6B7398}" srcOrd="0" destOrd="0" presId="urn:microsoft.com/office/officeart/2005/8/layout/vList5"/>
    <dgm:cxn modelId="{EE4DCC33-4E78-497A-BAE9-4D6D8BCBE8E6}" srcId="{10A8D93C-19EA-493A-9FCF-8815EFCB3918}" destId="{90483B09-39FA-4BE6-89D4-ECB6F2388557}" srcOrd="0" destOrd="0" parTransId="{1DE9D37F-1BD1-49FE-BD45-9A3556464F36}" sibTransId="{405B17B2-0465-42D8-97FF-ACDA5A648B32}"/>
    <dgm:cxn modelId="{2F01D53C-CB91-4B71-B82A-234AE88348DD}" srcId="{BA25E618-9ACF-4F01-B89D-BDB4558B519A}" destId="{F91C08EE-8E82-44BE-A692-66B3C5711EE0}" srcOrd="0" destOrd="0" parTransId="{ABDFB3F0-3F9B-4F89-944A-BE49D8EEB017}" sibTransId="{D372F8AF-6D8F-450F-BDB5-7660446646FF}"/>
    <dgm:cxn modelId="{DBAAD071-830B-4756-A324-94F7B00FE1A9}" type="presOf" srcId="{10A8D93C-19EA-493A-9FCF-8815EFCB3918}" destId="{221C69DB-2D37-4FC4-8203-F8513461EAFF}" srcOrd="0" destOrd="0" presId="urn:microsoft.com/office/officeart/2005/8/layout/vList5"/>
    <dgm:cxn modelId="{27F208AB-12B0-4280-A0C4-0638F5AF5FB0}" srcId="{749B8219-0307-4D18-88AF-24E3068129FC}" destId="{10A8D93C-19EA-493A-9FCF-8815EFCB3918}" srcOrd="0" destOrd="0" parTransId="{A9228315-0EEC-40E9-9017-5826F044DF4C}" sibTransId="{4036C08C-87E5-41AE-ABBA-75DCA972D8A3}"/>
    <dgm:cxn modelId="{41978CB9-5C8A-435E-9B2C-49632BC56CCD}" type="presOf" srcId="{0070B5D7-2DCF-4550-9F18-EACCDE5140BB}" destId="{5940703F-7A30-41F5-8A4F-8642B2078F73}" srcOrd="0" destOrd="1" presId="urn:microsoft.com/office/officeart/2005/8/layout/vList5"/>
    <dgm:cxn modelId="{ECC30DD4-E112-4FB7-89D9-9F578F091374}" srcId="{749B8219-0307-4D18-88AF-24E3068129FC}" destId="{BA25E618-9ACF-4F01-B89D-BDB4558B519A}" srcOrd="1" destOrd="0" parTransId="{D059BE9A-671B-48AB-9BB8-745EFDDC2525}" sibTransId="{35159311-1B14-4565-9C67-C88551418F1B}"/>
    <dgm:cxn modelId="{E97173D6-6725-4B7D-9BCB-7B387DE54934}" srcId="{10A8D93C-19EA-493A-9FCF-8815EFCB3918}" destId="{0070B5D7-2DCF-4550-9F18-EACCDE5140BB}" srcOrd="1" destOrd="0" parTransId="{6F36150D-4E8F-415F-BEE9-13D403E3CA01}" sibTransId="{ACC5F9E6-3709-4A3F-A183-186AB87831CB}"/>
    <dgm:cxn modelId="{8E8002DC-B7E8-4AB1-AA8B-78902B2BCBFD}" type="presOf" srcId="{749B8219-0307-4D18-88AF-24E3068129FC}" destId="{CD1B85CF-C846-44B2-8B29-A609A8AF080E}" srcOrd="0" destOrd="0" presId="urn:microsoft.com/office/officeart/2005/8/layout/vList5"/>
    <dgm:cxn modelId="{915F62FC-80DB-43DF-96AF-D2F3D5F0BF8B}" type="presOf" srcId="{BA25E618-9ACF-4F01-B89D-BDB4558B519A}" destId="{29A50418-F7AB-40C0-8391-D8A2D375B560}" srcOrd="0" destOrd="0" presId="urn:microsoft.com/office/officeart/2005/8/layout/vList5"/>
    <dgm:cxn modelId="{6CE43620-3924-446A-81F8-A01F210067FE}" type="presParOf" srcId="{CD1B85CF-C846-44B2-8B29-A609A8AF080E}" destId="{208506FE-1BB9-4724-BC25-5561DFD02F3C}" srcOrd="0" destOrd="0" presId="urn:microsoft.com/office/officeart/2005/8/layout/vList5"/>
    <dgm:cxn modelId="{7F4B04ED-9966-4397-B278-8B61D0E46995}" type="presParOf" srcId="{208506FE-1BB9-4724-BC25-5561DFD02F3C}" destId="{221C69DB-2D37-4FC4-8203-F8513461EAFF}" srcOrd="0" destOrd="0" presId="urn:microsoft.com/office/officeart/2005/8/layout/vList5"/>
    <dgm:cxn modelId="{C3B0DABC-577D-416D-B8B6-B40B83A5D36F}" type="presParOf" srcId="{208506FE-1BB9-4724-BC25-5561DFD02F3C}" destId="{5940703F-7A30-41F5-8A4F-8642B2078F73}" srcOrd="1" destOrd="0" presId="urn:microsoft.com/office/officeart/2005/8/layout/vList5"/>
    <dgm:cxn modelId="{69E3DBAD-5058-48BE-9C66-918F89F6D18D}" type="presParOf" srcId="{CD1B85CF-C846-44B2-8B29-A609A8AF080E}" destId="{4B3CF7A6-A731-49C4-841A-ABCC86604BE8}" srcOrd="1" destOrd="0" presId="urn:microsoft.com/office/officeart/2005/8/layout/vList5"/>
    <dgm:cxn modelId="{EA224605-92F1-4588-B79A-A81F8BCE2A7C}" type="presParOf" srcId="{CD1B85CF-C846-44B2-8B29-A609A8AF080E}" destId="{BAEF607C-203C-431C-A288-21039E1A7CD1}" srcOrd="2" destOrd="0" presId="urn:microsoft.com/office/officeart/2005/8/layout/vList5"/>
    <dgm:cxn modelId="{4CC6AC7C-8D35-4E59-91CC-59BCCE8C17AA}" type="presParOf" srcId="{BAEF607C-203C-431C-A288-21039E1A7CD1}" destId="{29A50418-F7AB-40C0-8391-D8A2D375B560}" srcOrd="0" destOrd="0" presId="urn:microsoft.com/office/officeart/2005/8/layout/vList5"/>
    <dgm:cxn modelId="{84C0ED12-E3BB-4957-9EA2-13030A0E5F9F}" type="presParOf" srcId="{BAEF607C-203C-431C-A288-21039E1A7CD1}" destId="{8E755D04-4DFF-42F9-8039-0102CD6B73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BF191E-B549-42A8-B5F1-9DFD150181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B14C0BA-D8F0-4283-9F8F-9F7ACCFC85DB}">
      <dgm:prSet/>
      <dgm:spPr/>
      <dgm:t>
        <a:bodyPr/>
        <a:lstStyle/>
        <a:p>
          <a:r>
            <a:rPr lang="en-US"/>
            <a:t>Very often managed conservatively by packing the vagina with absorbent gauze. </a:t>
          </a:r>
        </a:p>
      </dgm:t>
    </dgm:pt>
    <dgm:pt modelId="{394613B2-46DF-4CD6-944D-3399E72D431F}" type="parTrans" cxnId="{DFA10A54-0C43-48CA-81CF-6319E6E388C7}">
      <dgm:prSet/>
      <dgm:spPr/>
      <dgm:t>
        <a:bodyPr/>
        <a:lstStyle/>
        <a:p>
          <a:endParaRPr lang="en-US"/>
        </a:p>
      </dgm:t>
    </dgm:pt>
    <dgm:pt modelId="{B32CBD2D-914F-4062-A6AC-61F246081E60}" type="sibTrans" cxnId="{DFA10A54-0C43-48CA-81CF-6319E6E388C7}">
      <dgm:prSet/>
      <dgm:spPr/>
      <dgm:t>
        <a:bodyPr/>
        <a:lstStyle/>
        <a:p>
          <a:endParaRPr lang="en-US"/>
        </a:p>
      </dgm:t>
    </dgm:pt>
    <dgm:pt modelId="{7932A090-22A5-4892-9287-FE55F7C401AF}">
      <dgm:prSet/>
      <dgm:spPr/>
      <dgm:t>
        <a:bodyPr/>
        <a:lstStyle/>
        <a:p>
          <a:r>
            <a:rPr lang="en-US"/>
            <a:t>Rectovaginal fistula associated with advanced incurable malignancy are most often treated with diversion ( Colostomy)</a:t>
          </a:r>
        </a:p>
      </dgm:t>
    </dgm:pt>
    <dgm:pt modelId="{008CE641-41CD-4322-B091-69681AA5B06B}" type="parTrans" cxnId="{57CC0AEA-98AA-443C-A672-B0147331A33A}">
      <dgm:prSet/>
      <dgm:spPr/>
      <dgm:t>
        <a:bodyPr/>
        <a:lstStyle/>
        <a:p>
          <a:endParaRPr lang="en-US"/>
        </a:p>
      </dgm:t>
    </dgm:pt>
    <dgm:pt modelId="{D33F54B8-EFE6-43C9-B3A8-6942660E598F}" type="sibTrans" cxnId="{57CC0AEA-98AA-443C-A672-B0147331A33A}">
      <dgm:prSet/>
      <dgm:spPr/>
      <dgm:t>
        <a:bodyPr/>
        <a:lstStyle/>
        <a:p>
          <a:endParaRPr lang="en-US"/>
        </a:p>
      </dgm:t>
    </dgm:pt>
    <dgm:pt modelId="{E50EB727-6917-4A1B-9BEF-4DA6A9894DE8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A diversion will decrease the output of the fistula significantly. Small-volume drainage and often discharge will continue</a:t>
          </a:r>
        </a:p>
      </dgm:t>
    </dgm:pt>
    <dgm:pt modelId="{E36B7F3C-8C09-48C3-A956-89564440F08C}" type="parTrans" cxnId="{3C126220-E9D7-4334-AE9C-00230BCB7FF4}">
      <dgm:prSet/>
      <dgm:spPr/>
      <dgm:t>
        <a:bodyPr/>
        <a:lstStyle/>
        <a:p>
          <a:endParaRPr lang="en-US"/>
        </a:p>
      </dgm:t>
    </dgm:pt>
    <dgm:pt modelId="{3CA39B33-9A05-4E41-8BC0-3A11C9C85643}" type="sibTrans" cxnId="{3C126220-E9D7-4334-AE9C-00230BCB7FF4}">
      <dgm:prSet/>
      <dgm:spPr/>
      <dgm:t>
        <a:bodyPr/>
        <a:lstStyle/>
        <a:p>
          <a:endParaRPr lang="en-US"/>
        </a:p>
      </dgm:t>
    </dgm:pt>
    <dgm:pt modelId="{9AC6615C-A526-4AAA-9905-D376DF26CE3E}">
      <dgm:prSet/>
      <dgm:spPr/>
      <dgm:t>
        <a:bodyPr/>
        <a:lstStyle/>
        <a:p>
          <a:r>
            <a:rPr lang="en-US"/>
            <a:t>Ostomy in these situations can allow for symptom control but not  healing</a:t>
          </a:r>
        </a:p>
      </dgm:t>
    </dgm:pt>
    <dgm:pt modelId="{10210A30-9F39-47F9-AF01-9E6F7B5BE380}" type="parTrans" cxnId="{8C9EC58D-6678-4197-9C43-7A4817D8A02A}">
      <dgm:prSet/>
      <dgm:spPr/>
      <dgm:t>
        <a:bodyPr/>
        <a:lstStyle/>
        <a:p>
          <a:endParaRPr lang="en-US"/>
        </a:p>
      </dgm:t>
    </dgm:pt>
    <dgm:pt modelId="{7D61A050-C297-457D-853F-7F3AC7B55EC1}" type="sibTrans" cxnId="{8C9EC58D-6678-4197-9C43-7A4817D8A02A}">
      <dgm:prSet/>
      <dgm:spPr/>
      <dgm:t>
        <a:bodyPr/>
        <a:lstStyle/>
        <a:p>
          <a:endParaRPr lang="en-US"/>
        </a:p>
      </dgm:t>
    </dgm:pt>
    <dgm:pt modelId="{0C7B7878-39D0-4E96-A6D8-18C2318E2FE0}" type="pres">
      <dgm:prSet presAssocID="{59BF191E-B549-42A8-B5F1-9DFD15018120}" presName="linear" presStyleCnt="0">
        <dgm:presLayoutVars>
          <dgm:animLvl val="lvl"/>
          <dgm:resizeHandles val="exact"/>
        </dgm:presLayoutVars>
      </dgm:prSet>
      <dgm:spPr/>
    </dgm:pt>
    <dgm:pt modelId="{630C1F87-0CEC-45CD-9107-5E7907472C22}" type="pres">
      <dgm:prSet presAssocID="{BB14C0BA-D8F0-4283-9F8F-9F7ACCFC85D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589BB62-599E-4CF2-A23F-F09CB5EEDD89}" type="pres">
      <dgm:prSet presAssocID="{B32CBD2D-914F-4062-A6AC-61F246081E60}" presName="spacer" presStyleCnt="0"/>
      <dgm:spPr/>
    </dgm:pt>
    <dgm:pt modelId="{BAE98D9C-9E56-45BA-9CF2-7DF1BB75D002}" type="pres">
      <dgm:prSet presAssocID="{7932A090-22A5-4892-9287-FE55F7C401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8811E84-A8CC-482D-A305-C477488AAE13}" type="pres">
      <dgm:prSet presAssocID="{7932A090-22A5-4892-9287-FE55F7C401AF}" presName="childText" presStyleLbl="revTx" presStyleIdx="0" presStyleCnt="1">
        <dgm:presLayoutVars>
          <dgm:bulletEnabled val="1"/>
        </dgm:presLayoutVars>
      </dgm:prSet>
      <dgm:spPr/>
    </dgm:pt>
    <dgm:pt modelId="{1FA23B7D-817B-4941-AD27-DE5C51094C11}" type="pres">
      <dgm:prSet presAssocID="{9AC6615C-A526-4AAA-9905-D376DF26CE3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5603F0F-7429-4AE2-9C53-EC23B76F2C57}" type="presOf" srcId="{7932A090-22A5-4892-9287-FE55F7C401AF}" destId="{BAE98D9C-9E56-45BA-9CF2-7DF1BB75D002}" srcOrd="0" destOrd="0" presId="urn:microsoft.com/office/officeart/2005/8/layout/vList2"/>
    <dgm:cxn modelId="{3C126220-E9D7-4334-AE9C-00230BCB7FF4}" srcId="{7932A090-22A5-4892-9287-FE55F7C401AF}" destId="{E50EB727-6917-4A1B-9BEF-4DA6A9894DE8}" srcOrd="0" destOrd="0" parTransId="{E36B7F3C-8C09-48C3-A956-89564440F08C}" sibTransId="{3CA39B33-9A05-4E41-8BC0-3A11C9C85643}"/>
    <dgm:cxn modelId="{E2CE992A-6AC2-44F8-A050-0A8DE6F5F5E5}" type="presOf" srcId="{59BF191E-B549-42A8-B5F1-9DFD15018120}" destId="{0C7B7878-39D0-4E96-A6D8-18C2318E2FE0}" srcOrd="0" destOrd="0" presId="urn:microsoft.com/office/officeart/2005/8/layout/vList2"/>
    <dgm:cxn modelId="{8E3A773B-2952-4B2A-AB28-6C448694C123}" type="presOf" srcId="{E50EB727-6917-4A1B-9BEF-4DA6A9894DE8}" destId="{18811E84-A8CC-482D-A305-C477488AAE13}" srcOrd="0" destOrd="0" presId="urn:microsoft.com/office/officeart/2005/8/layout/vList2"/>
    <dgm:cxn modelId="{DFA10A54-0C43-48CA-81CF-6319E6E388C7}" srcId="{59BF191E-B549-42A8-B5F1-9DFD15018120}" destId="{BB14C0BA-D8F0-4283-9F8F-9F7ACCFC85DB}" srcOrd="0" destOrd="0" parTransId="{394613B2-46DF-4CD6-944D-3399E72D431F}" sibTransId="{B32CBD2D-914F-4062-A6AC-61F246081E60}"/>
    <dgm:cxn modelId="{8C9EC58D-6678-4197-9C43-7A4817D8A02A}" srcId="{59BF191E-B549-42A8-B5F1-9DFD15018120}" destId="{9AC6615C-A526-4AAA-9905-D376DF26CE3E}" srcOrd="2" destOrd="0" parTransId="{10210A30-9F39-47F9-AF01-9E6F7B5BE380}" sibTransId="{7D61A050-C297-457D-853F-7F3AC7B55EC1}"/>
    <dgm:cxn modelId="{57CC0AEA-98AA-443C-A672-B0147331A33A}" srcId="{59BF191E-B549-42A8-B5F1-9DFD15018120}" destId="{7932A090-22A5-4892-9287-FE55F7C401AF}" srcOrd="1" destOrd="0" parTransId="{008CE641-41CD-4322-B091-69681AA5B06B}" sibTransId="{D33F54B8-EFE6-43C9-B3A8-6942660E598F}"/>
    <dgm:cxn modelId="{CCBC6BF6-8618-4B2F-A71E-5844C46B0DA7}" type="presOf" srcId="{9AC6615C-A526-4AAA-9905-D376DF26CE3E}" destId="{1FA23B7D-817B-4941-AD27-DE5C51094C11}" srcOrd="0" destOrd="0" presId="urn:microsoft.com/office/officeart/2005/8/layout/vList2"/>
    <dgm:cxn modelId="{82E573FE-EE4A-4073-BCC0-CDC0DE565B1B}" type="presOf" srcId="{BB14C0BA-D8F0-4283-9F8F-9F7ACCFC85DB}" destId="{630C1F87-0CEC-45CD-9107-5E7907472C22}" srcOrd="0" destOrd="0" presId="urn:microsoft.com/office/officeart/2005/8/layout/vList2"/>
    <dgm:cxn modelId="{0E5E964E-D71E-4074-A7C1-D9BB594FA82F}" type="presParOf" srcId="{0C7B7878-39D0-4E96-A6D8-18C2318E2FE0}" destId="{630C1F87-0CEC-45CD-9107-5E7907472C22}" srcOrd="0" destOrd="0" presId="urn:microsoft.com/office/officeart/2005/8/layout/vList2"/>
    <dgm:cxn modelId="{B41E775E-FB02-4C60-93A2-72EDBEE47075}" type="presParOf" srcId="{0C7B7878-39D0-4E96-A6D8-18C2318E2FE0}" destId="{C589BB62-599E-4CF2-A23F-F09CB5EEDD89}" srcOrd="1" destOrd="0" presId="urn:microsoft.com/office/officeart/2005/8/layout/vList2"/>
    <dgm:cxn modelId="{C5C3DC4B-FE90-4293-AAD3-18CDB2F1A0A3}" type="presParOf" srcId="{0C7B7878-39D0-4E96-A6D8-18C2318E2FE0}" destId="{BAE98D9C-9E56-45BA-9CF2-7DF1BB75D002}" srcOrd="2" destOrd="0" presId="urn:microsoft.com/office/officeart/2005/8/layout/vList2"/>
    <dgm:cxn modelId="{68ADB911-CEE0-40FB-B407-C4D252665BDD}" type="presParOf" srcId="{0C7B7878-39D0-4E96-A6D8-18C2318E2FE0}" destId="{18811E84-A8CC-482D-A305-C477488AAE13}" srcOrd="3" destOrd="0" presId="urn:microsoft.com/office/officeart/2005/8/layout/vList2"/>
    <dgm:cxn modelId="{19F3706A-22B6-4A46-8F49-AE38A4D97257}" type="presParOf" srcId="{0C7B7878-39D0-4E96-A6D8-18C2318E2FE0}" destId="{1FA23B7D-817B-4941-AD27-DE5C51094C1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4D9490-0016-4B02-8D7D-7CB27505B94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026AE3-030C-4028-9BAE-E9227E93160D}">
      <dgm:prSet/>
      <dgm:spPr/>
      <dgm:t>
        <a:bodyPr/>
        <a:lstStyle/>
        <a:p>
          <a:r>
            <a:rPr lang="en-US" baseline="0"/>
            <a:t>Vesicovaginal fistula (VVF) can happen as an outcome of a hysterectomy</a:t>
          </a:r>
          <a:endParaRPr lang="en-US"/>
        </a:p>
      </dgm:t>
    </dgm:pt>
    <dgm:pt modelId="{3A19B6C3-FA73-482D-A726-6A454237D87B}" type="parTrans" cxnId="{3F790A5B-8A92-429C-BE1E-6483C28B35F9}">
      <dgm:prSet/>
      <dgm:spPr/>
      <dgm:t>
        <a:bodyPr/>
        <a:lstStyle/>
        <a:p>
          <a:endParaRPr lang="en-US"/>
        </a:p>
      </dgm:t>
    </dgm:pt>
    <dgm:pt modelId="{9C7BEFE6-716B-4CD1-A597-0854C66F5749}" type="sibTrans" cxnId="{3F790A5B-8A92-429C-BE1E-6483C28B35F9}">
      <dgm:prSet/>
      <dgm:spPr/>
      <dgm:t>
        <a:bodyPr/>
        <a:lstStyle/>
        <a:p>
          <a:endParaRPr lang="en-US"/>
        </a:p>
      </dgm:t>
    </dgm:pt>
    <dgm:pt modelId="{C11021EE-EAE7-412E-99E3-61B0DF7AD30A}">
      <dgm:prSet/>
      <dgm:spPr/>
      <dgm:t>
        <a:bodyPr/>
        <a:lstStyle/>
        <a:p>
          <a:r>
            <a:rPr lang="en-US" baseline="0"/>
            <a:t>Ureterovaginal fistula (UVF) can be a result of radical hysterectomy via laparotomy</a:t>
          </a:r>
          <a:endParaRPr lang="en-US"/>
        </a:p>
      </dgm:t>
    </dgm:pt>
    <dgm:pt modelId="{B01B2B90-567B-4B9F-8B43-B89E332FE3DD}" type="parTrans" cxnId="{AC725530-59F4-4F8C-A907-580116E96840}">
      <dgm:prSet/>
      <dgm:spPr/>
      <dgm:t>
        <a:bodyPr/>
        <a:lstStyle/>
        <a:p>
          <a:endParaRPr lang="en-US"/>
        </a:p>
      </dgm:t>
    </dgm:pt>
    <dgm:pt modelId="{C02BD76F-2A88-4B10-A8CC-6E8994D7FB15}" type="sibTrans" cxnId="{AC725530-59F4-4F8C-A907-580116E96840}">
      <dgm:prSet/>
      <dgm:spPr/>
      <dgm:t>
        <a:bodyPr/>
        <a:lstStyle/>
        <a:p>
          <a:endParaRPr lang="en-US"/>
        </a:p>
      </dgm:t>
    </dgm:pt>
    <dgm:pt modelId="{6343B9CA-2D9C-46AE-8B67-7EAB58CEDFAB}">
      <dgm:prSet/>
      <dgm:spPr/>
      <dgm:t>
        <a:bodyPr/>
        <a:lstStyle/>
        <a:p>
          <a:r>
            <a:rPr lang="en-US" baseline="0"/>
            <a:t>Post-operative VVF often heals in 2-3 weeks </a:t>
          </a:r>
          <a:endParaRPr lang="en-US"/>
        </a:p>
      </dgm:t>
    </dgm:pt>
    <dgm:pt modelId="{8FD42472-CEE5-4876-BE13-964C194CBDA3}" type="parTrans" cxnId="{4E29D61E-764E-4E20-A7FA-919998B51ADF}">
      <dgm:prSet/>
      <dgm:spPr/>
      <dgm:t>
        <a:bodyPr/>
        <a:lstStyle/>
        <a:p>
          <a:endParaRPr lang="en-US"/>
        </a:p>
      </dgm:t>
    </dgm:pt>
    <dgm:pt modelId="{7BC9E932-80C6-4951-9FDF-25147671A867}" type="sibTrans" cxnId="{4E29D61E-764E-4E20-A7FA-919998B51ADF}">
      <dgm:prSet/>
      <dgm:spPr/>
      <dgm:t>
        <a:bodyPr/>
        <a:lstStyle/>
        <a:p>
          <a:endParaRPr lang="en-US"/>
        </a:p>
      </dgm:t>
    </dgm:pt>
    <dgm:pt modelId="{47DCB32F-2485-4063-A358-2D26C2FCEAC3}">
      <dgm:prSet/>
      <dgm:spPr/>
      <dgm:t>
        <a:bodyPr/>
        <a:lstStyle/>
        <a:p>
          <a:r>
            <a:rPr lang="en-US" baseline="0" dirty="0"/>
            <a:t>Catheter with closed drainage to prevent </a:t>
          </a:r>
          <a:r>
            <a:rPr lang="en-US" baseline="0"/>
            <a:t>infection.</a:t>
          </a:r>
          <a:endParaRPr lang="en-US" dirty="0"/>
        </a:p>
      </dgm:t>
    </dgm:pt>
    <dgm:pt modelId="{5E24C2CF-9F42-489D-BE0F-4235B5AE6C1F}" type="parTrans" cxnId="{8BD43AB1-5DC9-47A7-A07B-693953B730EF}">
      <dgm:prSet/>
      <dgm:spPr/>
      <dgm:t>
        <a:bodyPr/>
        <a:lstStyle/>
        <a:p>
          <a:endParaRPr lang="en-US"/>
        </a:p>
      </dgm:t>
    </dgm:pt>
    <dgm:pt modelId="{F9E2577C-C440-4EBB-93EB-1A2E132F06F6}" type="sibTrans" cxnId="{8BD43AB1-5DC9-47A7-A07B-693953B730EF}">
      <dgm:prSet/>
      <dgm:spPr/>
      <dgm:t>
        <a:bodyPr/>
        <a:lstStyle/>
        <a:p>
          <a:endParaRPr lang="en-US"/>
        </a:p>
      </dgm:t>
    </dgm:pt>
    <dgm:pt modelId="{7F0E1CB4-94DF-4193-923C-BE5D29975545}">
      <dgm:prSet/>
      <dgm:spPr/>
      <dgm:t>
        <a:bodyPr/>
        <a:lstStyle/>
        <a:p>
          <a:r>
            <a:rPr lang="en-US" baseline="0"/>
            <a:t>UVF will need a  ureteral catheter </a:t>
          </a:r>
          <a:endParaRPr lang="en-US"/>
        </a:p>
      </dgm:t>
    </dgm:pt>
    <dgm:pt modelId="{339BF085-CD2C-4693-902D-B96665C148A7}" type="parTrans" cxnId="{FB324C70-932C-4017-8967-F6D041D43B40}">
      <dgm:prSet/>
      <dgm:spPr/>
      <dgm:t>
        <a:bodyPr/>
        <a:lstStyle/>
        <a:p>
          <a:endParaRPr lang="en-US"/>
        </a:p>
      </dgm:t>
    </dgm:pt>
    <dgm:pt modelId="{7B72A0EC-C0F2-471D-9A67-027045358E42}" type="sibTrans" cxnId="{FB324C70-932C-4017-8967-F6D041D43B40}">
      <dgm:prSet/>
      <dgm:spPr/>
      <dgm:t>
        <a:bodyPr/>
        <a:lstStyle/>
        <a:p>
          <a:endParaRPr lang="en-US"/>
        </a:p>
      </dgm:t>
    </dgm:pt>
    <dgm:pt modelId="{5C9EEF5F-223B-4413-BA55-B36B5F11A133}">
      <dgm:prSet/>
      <dgm:spPr/>
      <dgm:t>
        <a:bodyPr/>
        <a:lstStyle/>
        <a:p>
          <a:r>
            <a:rPr lang="en-US" baseline="0"/>
            <a:t>Ureteroneocystostomy may be indicated eventually </a:t>
          </a:r>
          <a:endParaRPr lang="en-US"/>
        </a:p>
      </dgm:t>
    </dgm:pt>
    <dgm:pt modelId="{8FFCD040-7D1F-4949-B04B-40A71F202DEE}" type="parTrans" cxnId="{41804281-1E1A-4BEF-985D-11B1CCCD51F4}">
      <dgm:prSet/>
      <dgm:spPr/>
      <dgm:t>
        <a:bodyPr/>
        <a:lstStyle/>
        <a:p>
          <a:endParaRPr lang="en-US"/>
        </a:p>
      </dgm:t>
    </dgm:pt>
    <dgm:pt modelId="{C76AABB8-D308-4AEE-9FE7-3F343CCF8A7E}" type="sibTrans" cxnId="{41804281-1E1A-4BEF-985D-11B1CCCD51F4}">
      <dgm:prSet/>
      <dgm:spPr/>
      <dgm:t>
        <a:bodyPr/>
        <a:lstStyle/>
        <a:p>
          <a:endParaRPr lang="en-US"/>
        </a:p>
      </dgm:t>
    </dgm:pt>
    <dgm:pt modelId="{BD52ACEC-8736-417D-A3F7-640031F0D0ED}" type="pres">
      <dgm:prSet presAssocID="{504D9490-0016-4B02-8D7D-7CB27505B948}" presName="Name0" presStyleCnt="0">
        <dgm:presLayoutVars>
          <dgm:dir/>
          <dgm:animLvl val="lvl"/>
          <dgm:resizeHandles val="exact"/>
        </dgm:presLayoutVars>
      </dgm:prSet>
      <dgm:spPr/>
    </dgm:pt>
    <dgm:pt modelId="{72C2D037-3F66-4E5B-ABFC-99A46D1F3838}" type="pres">
      <dgm:prSet presAssocID="{CF026AE3-030C-4028-9BAE-E9227E93160D}" presName="linNode" presStyleCnt="0"/>
      <dgm:spPr/>
    </dgm:pt>
    <dgm:pt modelId="{6D34F0E2-4D24-45A2-9BF9-01B7BD581F2D}" type="pres">
      <dgm:prSet presAssocID="{CF026AE3-030C-4028-9BAE-E9227E93160D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30D5850-D483-40FA-AEAD-AA73CF975135}" type="pres">
      <dgm:prSet presAssocID="{9C7BEFE6-716B-4CD1-A597-0854C66F5749}" presName="sp" presStyleCnt="0"/>
      <dgm:spPr/>
    </dgm:pt>
    <dgm:pt modelId="{DC0220D0-AD53-45FB-A824-C8779137F0DD}" type="pres">
      <dgm:prSet presAssocID="{C11021EE-EAE7-412E-99E3-61B0DF7AD30A}" presName="linNode" presStyleCnt="0"/>
      <dgm:spPr/>
    </dgm:pt>
    <dgm:pt modelId="{84B8F02D-C673-4456-8EB1-57CCD4FA877B}" type="pres">
      <dgm:prSet presAssocID="{C11021EE-EAE7-412E-99E3-61B0DF7AD30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B3BEC73-BF44-4A17-9BE7-F2EE1626E2CF}" type="pres">
      <dgm:prSet presAssocID="{C02BD76F-2A88-4B10-A8CC-6E8994D7FB15}" presName="sp" presStyleCnt="0"/>
      <dgm:spPr/>
    </dgm:pt>
    <dgm:pt modelId="{6722B1DC-56C0-4A75-8896-57CA39DF193E}" type="pres">
      <dgm:prSet presAssocID="{6343B9CA-2D9C-46AE-8B67-7EAB58CEDFAB}" presName="linNode" presStyleCnt="0"/>
      <dgm:spPr/>
    </dgm:pt>
    <dgm:pt modelId="{9C200B90-4C0D-4249-8E3C-8F00FAA1201B}" type="pres">
      <dgm:prSet presAssocID="{6343B9CA-2D9C-46AE-8B67-7EAB58CEDFAB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9A59335-DA1D-45D0-9B34-44CCC027B5BB}" type="pres">
      <dgm:prSet presAssocID="{6343B9CA-2D9C-46AE-8B67-7EAB58CEDFAB}" presName="descendantText" presStyleLbl="alignAccFollowNode1" presStyleIdx="0" presStyleCnt="2">
        <dgm:presLayoutVars>
          <dgm:bulletEnabled val="1"/>
        </dgm:presLayoutVars>
      </dgm:prSet>
      <dgm:spPr/>
    </dgm:pt>
    <dgm:pt modelId="{1FB264D6-1A53-4570-BFC4-16B64B189152}" type="pres">
      <dgm:prSet presAssocID="{7BC9E932-80C6-4951-9FDF-25147671A867}" presName="sp" presStyleCnt="0"/>
      <dgm:spPr/>
    </dgm:pt>
    <dgm:pt modelId="{D93E4A51-A8FB-43BB-9780-E91DDC6C5DB3}" type="pres">
      <dgm:prSet presAssocID="{7F0E1CB4-94DF-4193-923C-BE5D29975545}" presName="linNode" presStyleCnt="0"/>
      <dgm:spPr/>
    </dgm:pt>
    <dgm:pt modelId="{2A964017-48C3-411A-91D3-47E10E571D33}" type="pres">
      <dgm:prSet presAssocID="{7F0E1CB4-94DF-4193-923C-BE5D2997554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37EF4E81-1F70-4B69-B317-A90DAD7C1F02}" type="pres">
      <dgm:prSet presAssocID="{7F0E1CB4-94DF-4193-923C-BE5D29975545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4DD621D-C8A6-48D4-8C4C-0442E8483722}" type="presOf" srcId="{7F0E1CB4-94DF-4193-923C-BE5D29975545}" destId="{2A964017-48C3-411A-91D3-47E10E571D33}" srcOrd="0" destOrd="0" presId="urn:microsoft.com/office/officeart/2005/8/layout/vList5"/>
    <dgm:cxn modelId="{4E29D61E-764E-4E20-A7FA-919998B51ADF}" srcId="{504D9490-0016-4B02-8D7D-7CB27505B948}" destId="{6343B9CA-2D9C-46AE-8B67-7EAB58CEDFAB}" srcOrd="2" destOrd="0" parTransId="{8FD42472-CEE5-4876-BE13-964C194CBDA3}" sibTransId="{7BC9E932-80C6-4951-9FDF-25147671A867}"/>
    <dgm:cxn modelId="{C7A8061F-1FF9-48E2-ACC7-81F72F39992B}" type="presOf" srcId="{504D9490-0016-4B02-8D7D-7CB27505B948}" destId="{BD52ACEC-8736-417D-A3F7-640031F0D0ED}" srcOrd="0" destOrd="0" presId="urn:microsoft.com/office/officeart/2005/8/layout/vList5"/>
    <dgm:cxn modelId="{AC725530-59F4-4F8C-A907-580116E96840}" srcId="{504D9490-0016-4B02-8D7D-7CB27505B948}" destId="{C11021EE-EAE7-412E-99E3-61B0DF7AD30A}" srcOrd="1" destOrd="0" parTransId="{B01B2B90-567B-4B9F-8B43-B89E332FE3DD}" sibTransId="{C02BD76F-2A88-4B10-A8CC-6E8994D7FB15}"/>
    <dgm:cxn modelId="{3F790A5B-8A92-429C-BE1E-6483C28B35F9}" srcId="{504D9490-0016-4B02-8D7D-7CB27505B948}" destId="{CF026AE3-030C-4028-9BAE-E9227E93160D}" srcOrd="0" destOrd="0" parTransId="{3A19B6C3-FA73-482D-A726-6A454237D87B}" sibTransId="{9C7BEFE6-716B-4CD1-A597-0854C66F5749}"/>
    <dgm:cxn modelId="{FB324C70-932C-4017-8967-F6D041D43B40}" srcId="{504D9490-0016-4B02-8D7D-7CB27505B948}" destId="{7F0E1CB4-94DF-4193-923C-BE5D29975545}" srcOrd="3" destOrd="0" parTransId="{339BF085-CD2C-4693-902D-B96665C148A7}" sibTransId="{7B72A0EC-C0F2-471D-9A67-027045358E42}"/>
    <dgm:cxn modelId="{C76DDF5A-B589-415D-A5BC-B9E78DD0F2EF}" type="presOf" srcId="{47DCB32F-2485-4063-A358-2D26C2FCEAC3}" destId="{49A59335-DA1D-45D0-9B34-44CCC027B5BB}" srcOrd="0" destOrd="0" presId="urn:microsoft.com/office/officeart/2005/8/layout/vList5"/>
    <dgm:cxn modelId="{7605B17F-D68E-49A4-ABDB-AF1D4FAF213D}" type="presOf" srcId="{C11021EE-EAE7-412E-99E3-61B0DF7AD30A}" destId="{84B8F02D-C673-4456-8EB1-57CCD4FA877B}" srcOrd="0" destOrd="0" presId="urn:microsoft.com/office/officeart/2005/8/layout/vList5"/>
    <dgm:cxn modelId="{41804281-1E1A-4BEF-985D-11B1CCCD51F4}" srcId="{7F0E1CB4-94DF-4193-923C-BE5D29975545}" destId="{5C9EEF5F-223B-4413-BA55-B36B5F11A133}" srcOrd="0" destOrd="0" parTransId="{8FFCD040-7D1F-4949-B04B-40A71F202DEE}" sibTransId="{C76AABB8-D308-4AEE-9FE7-3F343CCF8A7E}"/>
    <dgm:cxn modelId="{8A57079C-7DE0-4399-BF86-73A79BE01A48}" type="presOf" srcId="{5C9EEF5F-223B-4413-BA55-B36B5F11A133}" destId="{37EF4E81-1F70-4B69-B317-A90DAD7C1F02}" srcOrd="0" destOrd="0" presId="urn:microsoft.com/office/officeart/2005/8/layout/vList5"/>
    <dgm:cxn modelId="{8BD43AB1-5DC9-47A7-A07B-693953B730EF}" srcId="{6343B9CA-2D9C-46AE-8B67-7EAB58CEDFAB}" destId="{47DCB32F-2485-4063-A358-2D26C2FCEAC3}" srcOrd="0" destOrd="0" parTransId="{5E24C2CF-9F42-489D-BE0F-4235B5AE6C1F}" sibTransId="{F9E2577C-C440-4EBB-93EB-1A2E132F06F6}"/>
    <dgm:cxn modelId="{6495AABE-F9A7-482D-8CF3-A500540ACCB0}" type="presOf" srcId="{CF026AE3-030C-4028-9BAE-E9227E93160D}" destId="{6D34F0E2-4D24-45A2-9BF9-01B7BD581F2D}" srcOrd="0" destOrd="0" presId="urn:microsoft.com/office/officeart/2005/8/layout/vList5"/>
    <dgm:cxn modelId="{DD0015E9-09AD-4E36-993A-299F786844DF}" type="presOf" srcId="{6343B9CA-2D9C-46AE-8B67-7EAB58CEDFAB}" destId="{9C200B90-4C0D-4249-8E3C-8F00FAA1201B}" srcOrd="0" destOrd="0" presId="urn:microsoft.com/office/officeart/2005/8/layout/vList5"/>
    <dgm:cxn modelId="{D2B4248F-E466-43C1-AEBE-ECFC4A6CFFD4}" type="presParOf" srcId="{BD52ACEC-8736-417D-A3F7-640031F0D0ED}" destId="{72C2D037-3F66-4E5B-ABFC-99A46D1F3838}" srcOrd="0" destOrd="0" presId="urn:microsoft.com/office/officeart/2005/8/layout/vList5"/>
    <dgm:cxn modelId="{211B9E35-C9D4-4B33-AA66-4B84D90D56EE}" type="presParOf" srcId="{72C2D037-3F66-4E5B-ABFC-99A46D1F3838}" destId="{6D34F0E2-4D24-45A2-9BF9-01B7BD581F2D}" srcOrd="0" destOrd="0" presId="urn:microsoft.com/office/officeart/2005/8/layout/vList5"/>
    <dgm:cxn modelId="{1F7D0774-4AD4-42EF-BA02-B7B4CA8BA985}" type="presParOf" srcId="{BD52ACEC-8736-417D-A3F7-640031F0D0ED}" destId="{630D5850-D483-40FA-AEAD-AA73CF975135}" srcOrd="1" destOrd="0" presId="urn:microsoft.com/office/officeart/2005/8/layout/vList5"/>
    <dgm:cxn modelId="{143889B3-A5BF-4918-9F6F-276F71EC9929}" type="presParOf" srcId="{BD52ACEC-8736-417D-A3F7-640031F0D0ED}" destId="{DC0220D0-AD53-45FB-A824-C8779137F0DD}" srcOrd="2" destOrd="0" presId="urn:microsoft.com/office/officeart/2005/8/layout/vList5"/>
    <dgm:cxn modelId="{73C1E3DE-5785-4793-A05F-16AA64E6F17A}" type="presParOf" srcId="{DC0220D0-AD53-45FB-A824-C8779137F0DD}" destId="{84B8F02D-C673-4456-8EB1-57CCD4FA877B}" srcOrd="0" destOrd="0" presId="urn:microsoft.com/office/officeart/2005/8/layout/vList5"/>
    <dgm:cxn modelId="{4D22CBDA-FD00-4B4E-8E6C-5F3885BF2D2A}" type="presParOf" srcId="{BD52ACEC-8736-417D-A3F7-640031F0D0ED}" destId="{3B3BEC73-BF44-4A17-9BE7-F2EE1626E2CF}" srcOrd="3" destOrd="0" presId="urn:microsoft.com/office/officeart/2005/8/layout/vList5"/>
    <dgm:cxn modelId="{BC8D6097-2C72-4D05-ADAD-37B4470D2420}" type="presParOf" srcId="{BD52ACEC-8736-417D-A3F7-640031F0D0ED}" destId="{6722B1DC-56C0-4A75-8896-57CA39DF193E}" srcOrd="4" destOrd="0" presId="urn:microsoft.com/office/officeart/2005/8/layout/vList5"/>
    <dgm:cxn modelId="{0779778B-3756-46AB-AFD5-A6FF2C984199}" type="presParOf" srcId="{6722B1DC-56C0-4A75-8896-57CA39DF193E}" destId="{9C200B90-4C0D-4249-8E3C-8F00FAA1201B}" srcOrd="0" destOrd="0" presId="urn:microsoft.com/office/officeart/2005/8/layout/vList5"/>
    <dgm:cxn modelId="{BBC63BDE-962A-4D69-9643-74CE72C672E6}" type="presParOf" srcId="{6722B1DC-56C0-4A75-8896-57CA39DF193E}" destId="{49A59335-DA1D-45D0-9B34-44CCC027B5BB}" srcOrd="1" destOrd="0" presId="urn:microsoft.com/office/officeart/2005/8/layout/vList5"/>
    <dgm:cxn modelId="{E1036A38-14C4-4C95-B85E-8B7B4D5F595C}" type="presParOf" srcId="{BD52ACEC-8736-417D-A3F7-640031F0D0ED}" destId="{1FB264D6-1A53-4570-BFC4-16B64B189152}" srcOrd="5" destOrd="0" presId="urn:microsoft.com/office/officeart/2005/8/layout/vList5"/>
    <dgm:cxn modelId="{B9DDEF4C-9414-4B61-AC17-2225F5814E40}" type="presParOf" srcId="{BD52ACEC-8736-417D-A3F7-640031F0D0ED}" destId="{D93E4A51-A8FB-43BB-9780-E91DDC6C5DB3}" srcOrd="6" destOrd="0" presId="urn:microsoft.com/office/officeart/2005/8/layout/vList5"/>
    <dgm:cxn modelId="{F628B268-F94C-4E92-B944-8D50FB2B98CF}" type="presParOf" srcId="{D93E4A51-A8FB-43BB-9780-E91DDC6C5DB3}" destId="{2A964017-48C3-411A-91D3-47E10E571D33}" srcOrd="0" destOrd="0" presId="urn:microsoft.com/office/officeart/2005/8/layout/vList5"/>
    <dgm:cxn modelId="{15843245-094A-42B6-B9DD-CCC558A49FCC}" type="presParOf" srcId="{D93E4A51-A8FB-43BB-9780-E91DDC6C5DB3}" destId="{37EF4E81-1F70-4B69-B317-A90DAD7C1F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18090-B5A6-4342-AE43-12D6BF609A59}">
      <dsp:nvSpPr>
        <dsp:cNvPr id="0" name=""/>
        <dsp:cNvSpPr/>
      </dsp:nvSpPr>
      <dsp:spPr>
        <a:xfrm rot="5400000">
          <a:off x="2788233" y="391374"/>
          <a:ext cx="4371204" cy="46812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N" sz="3200" kern="1200" dirty="0"/>
            <a:t>vesicovaginal (VVF) (bladder/vagina)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N" sz="3200" kern="1200" dirty="0"/>
            <a:t>urethrovaginal (UVF) (urethra/vagina)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N" sz="3200" kern="1200" dirty="0" err="1"/>
            <a:t>vesicouterine</a:t>
          </a:r>
          <a:r>
            <a:rPr lang="en-IN" sz="3200" kern="1200" dirty="0"/>
            <a:t> (VUF) (bladder/uterus)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N" sz="3200" kern="1200" dirty="0"/>
            <a:t>rectovaginal (RVF) (rectum/vagina)</a:t>
          </a:r>
          <a:endParaRPr lang="en-US" sz="3200" kern="1200" dirty="0"/>
        </a:p>
      </dsp:txBody>
      <dsp:txXfrm rot="-5400000">
        <a:off x="2633207" y="759786"/>
        <a:ext cx="4467872" cy="3944434"/>
      </dsp:txXfrm>
    </dsp:sp>
    <dsp:sp modelId="{B4CC27B5-32D0-4960-A543-5C5FD851FB75}">
      <dsp:nvSpPr>
        <dsp:cNvPr id="0" name=""/>
        <dsp:cNvSpPr/>
      </dsp:nvSpPr>
      <dsp:spPr>
        <a:xfrm>
          <a:off x="0" y="0"/>
          <a:ext cx="2633207" cy="5464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/>
            <a:t>Four types of fistulae seen with advanced cervical cancer</a:t>
          </a:r>
          <a:endParaRPr lang="en-US" sz="3600" kern="1200" dirty="0"/>
        </a:p>
      </dsp:txBody>
      <dsp:txXfrm>
        <a:off x="128543" y="128543"/>
        <a:ext cx="2376121" cy="5206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F4947-B9AD-4932-803A-87ED734DA722}">
      <dsp:nvSpPr>
        <dsp:cNvPr id="0" name=""/>
        <dsp:cNvSpPr/>
      </dsp:nvSpPr>
      <dsp:spPr>
        <a:xfrm>
          <a:off x="0" y="562697"/>
          <a:ext cx="11202233" cy="337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418" tIns="770636" rIns="869418" bIns="263144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baseline="0"/>
            <a:t>Faecal leak through the vagina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baseline="0"/>
            <a:t>Urinary leak through the vagina 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baseline="0"/>
            <a:t>Bleeding. 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baseline="0" dirty="0"/>
            <a:t>Local pain</a:t>
          </a:r>
          <a:endParaRPr lang="en-US" sz="3700" kern="1200" dirty="0"/>
        </a:p>
      </dsp:txBody>
      <dsp:txXfrm>
        <a:off x="0" y="562697"/>
        <a:ext cx="11202233" cy="3379950"/>
      </dsp:txXfrm>
    </dsp:sp>
    <dsp:sp modelId="{810CD84B-5E98-4DF7-B3CE-B2AC8407B060}">
      <dsp:nvSpPr>
        <dsp:cNvPr id="0" name=""/>
        <dsp:cNvSpPr/>
      </dsp:nvSpPr>
      <dsp:spPr>
        <a:xfrm>
          <a:off x="560111" y="16576"/>
          <a:ext cx="7841563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92" tIns="0" rIns="296392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baseline="0" dirty="0">
              <a:solidFill>
                <a:schemeClr val="tx1"/>
              </a:solidFill>
            </a:rPr>
            <a:t>Depend on the type of fistula</a:t>
          </a:r>
          <a:endParaRPr lang="en-US" sz="3700" kern="1200" dirty="0">
            <a:solidFill>
              <a:schemeClr val="tx1"/>
            </a:solidFill>
          </a:endParaRPr>
        </a:p>
      </dsp:txBody>
      <dsp:txXfrm>
        <a:off x="613430" y="69895"/>
        <a:ext cx="7734925" cy="985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DD9D6-38BE-4764-8E5C-EE4228796D38}">
      <dsp:nvSpPr>
        <dsp:cNvPr id="0" name=""/>
        <dsp:cNvSpPr/>
      </dsp:nvSpPr>
      <dsp:spPr>
        <a:xfrm>
          <a:off x="0" y="85418"/>
          <a:ext cx="11101136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/>
            <a:t>Associated with </a:t>
          </a:r>
          <a:endParaRPr lang="en-US" sz="4000" kern="1200"/>
        </a:p>
      </dsp:txBody>
      <dsp:txXfrm>
        <a:off x="46834" y="132252"/>
        <a:ext cx="11007468" cy="865732"/>
      </dsp:txXfrm>
    </dsp:sp>
    <dsp:sp modelId="{A2F00D29-8B7D-4C7D-BC3B-08A608DE70EE}">
      <dsp:nvSpPr>
        <dsp:cNvPr id="0" name=""/>
        <dsp:cNvSpPr/>
      </dsp:nvSpPr>
      <dsp:spPr>
        <a:xfrm>
          <a:off x="0" y="1044818"/>
          <a:ext cx="11101136" cy="264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461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baseline="0" dirty="0">
              <a:solidFill>
                <a:schemeClr val="bg1"/>
              </a:solidFill>
            </a:rPr>
            <a:t>Passage of flatus and faeces from the vagina 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baseline="0" dirty="0">
              <a:solidFill>
                <a:schemeClr val="bg1"/>
              </a:solidFill>
            </a:rPr>
            <a:t>Foul-smelling vaginal discharge 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baseline="0" dirty="0">
              <a:solidFill>
                <a:schemeClr val="bg1"/>
              </a:solidFill>
            </a:rPr>
            <a:t>Recurrent or chronic vaginitis 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baseline="0" dirty="0">
              <a:solidFill>
                <a:schemeClr val="bg1"/>
              </a:solidFill>
            </a:rPr>
            <a:t>Excoriation of the perineal skin 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baseline="0" dirty="0">
              <a:solidFill>
                <a:schemeClr val="bg1"/>
              </a:solidFill>
            </a:rPr>
            <a:t>Dyspareunia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0" y="1044818"/>
        <a:ext cx="11101136" cy="2649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0703F-7A30-41F5-8A4F-8642B2078F73}">
      <dsp:nvSpPr>
        <dsp:cNvPr id="0" name=""/>
        <dsp:cNvSpPr/>
      </dsp:nvSpPr>
      <dsp:spPr>
        <a:xfrm rot="5400000">
          <a:off x="6811261" y="-2630428"/>
          <a:ext cx="1475022" cy="71047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Severity dependent on the size of the fistula.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If the fistula is very small, there may still be normal voiding in conjunction with watery discharge from the vagina.</a:t>
          </a:r>
        </a:p>
      </dsp:txBody>
      <dsp:txXfrm rot="-5400000">
        <a:off x="3996409" y="256429"/>
        <a:ext cx="7032722" cy="1331012"/>
      </dsp:txXfrm>
    </dsp:sp>
    <dsp:sp modelId="{221C69DB-2D37-4FC4-8203-F8513461EAFF}">
      <dsp:nvSpPr>
        <dsp:cNvPr id="0" name=""/>
        <dsp:cNvSpPr/>
      </dsp:nvSpPr>
      <dsp:spPr>
        <a:xfrm>
          <a:off x="0" y="46"/>
          <a:ext cx="3996408" cy="1843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Associated with continuous (day and night) incontinence. </a:t>
          </a:r>
        </a:p>
      </dsp:txBody>
      <dsp:txXfrm>
        <a:off x="90006" y="90052"/>
        <a:ext cx="3816396" cy="1663765"/>
      </dsp:txXfrm>
    </dsp:sp>
    <dsp:sp modelId="{8E755D04-4DFF-42F9-8039-0102CD6B7398}">
      <dsp:nvSpPr>
        <dsp:cNvPr id="0" name=""/>
        <dsp:cNvSpPr/>
      </dsp:nvSpPr>
      <dsp:spPr>
        <a:xfrm rot="5400000">
          <a:off x="6811261" y="-694461"/>
          <a:ext cx="1475022" cy="71047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The rectovaginal septum protects the posterior rectal fornix.</a:t>
          </a:r>
        </a:p>
      </dsp:txBody>
      <dsp:txXfrm rot="-5400000">
        <a:off x="3996409" y="2192396"/>
        <a:ext cx="7032722" cy="1331012"/>
      </dsp:txXfrm>
    </dsp:sp>
    <dsp:sp modelId="{29A50418-F7AB-40C0-8391-D8A2D375B560}">
      <dsp:nvSpPr>
        <dsp:cNvPr id="0" name=""/>
        <dsp:cNvSpPr/>
      </dsp:nvSpPr>
      <dsp:spPr>
        <a:xfrm>
          <a:off x="0" y="1936012"/>
          <a:ext cx="3996408" cy="1843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Invasion of the bladder is more common than rectal invasion </a:t>
          </a:r>
        </a:p>
      </dsp:txBody>
      <dsp:txXfrm>
        <a:off x="90006" y="2026018"/>
        <a:ext cx="3816396" cy="16637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1F87-0CEC-45CD-9107-5E7907472C22}">
      <dsp:nvSpPr>
        <dsp:cNvPr id="0" name=""/>
        <dsp:cNvSpPr/>
      </dsp:nvSpPr>
      <dsp:spPr>
        <a:xfrm>
          <a:off x="0" y="54502"/>
          <a:ext cx="11101136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Very often managed conservatively by packing the vagina with absorbent gauze. </a:t>
          </a:r>
        </a:p>
      </dsp:txBody>
      <dsp:txXfrm>
        <a:off x="58257" y="112759"/>
        <a:ext cx="10984622" cy="1076886"/>
      </dsp:txXfrm>
    </dsp:sp>
    <dsp:sp modelId="{BAE98D9C-9E56-45BA-9CF2-7DF1BB75D002}">
      <dsp:nvSpPr>
        <dsp:cNvPr id="0" name=""/>
        <dsp:cNvSpPr/>
      </dsp:nvSpPr>
      <dsp:spPr>
        <a:xfrm>
          <a:off x="0" y="1334302"/>
          <a:ext cx="11101136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Rectovaginal fistula associated with advanced incurable malignancy are most often treated with diversion ( Colostomy)</a:t>
          </a:r>
        </a:p>
      </dsp:txBody>
      <dsp:txXfrm>
        <a:off x="58257" y="1392559"/>
        <a:ext cx="10984622" cy="1076886"/>
      </dsp:txXfrm>
    </dsp:sp>
    <dsp:sp modelId="{18811E84-A8CC-482D-A305-C477488AAE13}">
      <dsp:nvSpPr>
        <dsp:cNvPr id="0" name=""/>
        <dsp:cNvSpPr/>
      </dsp:nvSpPr>
      <dsp:spPr>
        <a:xfrm>
          <a:off x="0" y="2527702"/>
          <a:ext cx="11101136" cy="714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461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solidFill>
                <a:schemeClr val="bg1"/>
              </a:solidFill>
            </a:rPr>
            <a:t>A diversion will decrease the output of the fistula significantly. Small-volume drainage and often discharge will continue</a:t>
          </a:r>
        </a:p>
      </dsp:txBody>
      <dsp:txXfrm>
        <a:off x="0" y="2527702"/>
        <a:ext cx="11101136" cy="714150"/>
      </dsp:txXfrm>
    </dsp:sp>
    <dsp:sp modelId="{1FA23B7D-817B-4941-AD27-DE5C51094C11}">
      <dsp:nvSpPr>
        <dsp:cNvPr id="0" name=""/>
        <dsp:cNvSpPr/>
      </dsp:nvSpPr>
      <dsp:spPr>
        <a:xfrm>
          <a:off x="0" y="3241852"/>
          <a:ext cx="11101136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Ostomy in these situations can allow for symptom control but not  healing</a:t>
          </a:r>
        </a:p>
      </dsp:txBody>
      <dsp:txXfrm>
        <a:off x="58257" y="3300109"/>
        <a:ext cx="10984622" cy="10768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4F0E2-4D24-45A2-9BF9-01B7BD581F2D}">
      <dsp:nvSpPr>
        <dsp:cNvPr id="0" name=""/>
        <dsp:cNvSpPr/>
      </dsp:nvSpPr>
      <dsp:spPr>
        <a:xfrm>
          <a:off x="0" y="2207"/>
          <a:ext cx="4040833" cy="1061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/>
            <a:t>Vesicovaginal fistula (VVF) can happen as an outcome of a hysterectomy</a:t>
          </a:r>
          <a:endParaRPr lang="en-US" sz="2100" kern="1200"/>
        </a:p>
      </dsp:txBody>
      <dsp:txXfrm>
        <a:off x="51835" y="54042"/>
        <a:ext cx="3937163" cy="958181"/>
      </dsp:txXfrm>
    </dsp:sp>
    <dsp:sp modelId="{84B8F02D-C673-4456-8EB1-57CCD4FA877B}">
      <dsp:nvSpPr>
        <dsp:cNvPr id="0" name=""/>
        <dsp:cNvSpPr/>
      </dsp:nvSpPr>
      <dsp:spPr>
        <a:xfrm>
          <a:off x="0" y="1117151"/>
          <a:ext cx="4040833" cy="1061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/>
            <a:t>Ureterovaginal fistula (UVF) can be a result of radical hysterectomy via laparotomy</a:t>
          </a:r>
          <a:endParaRPr lang="en-US" sz="2100" kern="1200"/>
        </a:p>
      </dsp:txBody>
      <dsp:txXfrm>
        <a:off x="51835" y="1168986"/>
        <a:ext cx="3937163" cy="958181"/>
      </dsp:txXfrm>
    </dsp:sp>
    <dsp:sp modelId="{49A59335-DA1D-45D0-9B34-44CCC027B5BB}">
      <dsp:nvSpPr>
        <dsp:cNvPr id="0" name=""/>
        <dsp:cNvSpPr/>
      </dsp:nvSpPr>
      <dsp:spPr>
        <a:xfrm rot="5400000">
          <a:off x="7207944" y="-828830"/>
          <a:ext cx="849480" cy="718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 dirty="0"/>
            <a:t>Catheter with closed drainage to prevent </a:t>
          </a:r>
          <a:r>
            <a:rPr lang="en-US" sz="2400" kern="1200" baseline="0"/>
            <a:t>infection.</a:t>
          </a:r>
          <a:endParaRPr lang="en-US" sz="2400" kern="1200" dirty="0"/>
        </a:p>
      </dsp:txBody>
      <dsp:txXfrm rot="-5400000">
        <a:off x="4040833" y="2379749"/>
        <a:ext cx="7142235" cy="766544"/>
      </dsp:txXfrm>
    </dsp:sp>
    <dsp:sp modelId="{9C200B90-4C0D-4249-8E3C-8F00FAA1201B}">
      <dsp:nvSpPr>
        <dsp:cNvPr id="0" name=""/>
        <dsp:cNvSpPr/>
      </dsp:nvSpPr>
      <dsp:spPr>
        <a:xfrm>
          <a:off x="0" y="2232095"/>
          <a:ext cx="4040833" cy="1061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/>
            <a:t>Post-operative VVF often heals in 2-3 weeks </a:t>
          </a:r>
          <a:endParaRPr lang="en-US" sz="2100" kern="1200"/>
        </a:p>
      </dsp:txBody>
      <dsp:txXfrm>
        <a:off x="51835" y="2283930"/>
        <a:ext cx="3937163" cy="958181"/>
      </dsp:txXfrm>
    </dsp:sp>
    <dsp:sp modelId="{37EF4E81-1F70-4B69-B317-A90DAD7C1F02}">
      <dsp:nvSpPr>
        <dsp:cNvPr id="0" name=""/>
        <dsp:cNvSpPr/>
      </dsp:nvSpPr>
      <dsp:spPr>
        <a:xfrm rot="5400000">
          <a:off x="7207944" y="286112"/>
          <a:ext cx="849480" cy="718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baseline="0"/>
            <a:t>Ureteroneocystostomy may be indicated eventually </a:t>
          </a:r>
          <a:endParaRPr lang="en-US" sz="2400" kern="1200"/>
        </a:p>
      </dsp:txBody>
      <dsp:txXfrm rot="-5400000">
        <a:off x="4040833" y="3494691"/>
        <a:ext cx="7142235" cy="766544"/>
      </dsp:txXfrm>
    </dsp:sp>
    <dsp:sp modelId="{2A964017-48C3-411A-91D3-47E10E571D33}">
      <dsp:nvSpPr>
        <dsp:cNvPr id="0" name=""/>
        <dsp:cNvSpPr/>
      </dsp:nvSpPr>
      <dsp:spPr>
        <a:xfrm>
          <a:off x="0" y="3347039"/>
          <a:ext cx="4040833" cy="1061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/>
            <a:t>UVF will need a  ureteral catheter </a:t>
          </a:r>
          <a:endParaRPr lang="en-US" sz="2100" kern="1200"/>
        </a:p>
      </dsp:txBody>
      <dsp:txXfrm>
        <a:off x="51835" y="3398874"/>
        <a:ext cx="3937163" cy="958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9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3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1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2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5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8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6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4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3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0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12/28/2022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03902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271A3E-9208-8296-3000-57591424F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3200" y="540000"/>
            <a:ext cx="4500561" cy="4259814"/>
          </a:xfrm>
        </p:spPr>
        <p:txBody>
          <a:bodyPr>
            <a:normAutofit fontScale="90000"/>
          </a:bodyPr>
          <a:lstStyle/>
          <a:p>
            <a:r>
              <a:rPr lang="en-IN" sz="7500" dirty="0">
                <a:solidFill>
                  <a:schemeClr val="bg1"/>
                </a:solidFill>
              </a:rPr>
              <a:t>Fistulae in Invasive Cervical </a:t>
            </a:r>
            <a:r>
              <a:rPr lang="en-IN" sz="7500">
                <a:solidFill>
                  <a:schemeClr val="bg1"/>
                </a:solidFill>
              </a:rPr>
              <a:t>Cancer </a:t>
            </a:r>
            <a:br>
              <a:rPr lang="en-IN" sz="7500">
                <a:solidFill>
                  <a:schemeClr val="bg1"/>
                </a:solidFill>
              </a:rPr>
            </a:br>
            <a:r>
              <a:rPr lang="en-IN" sz="4900">
                <a:solidFill>
                  <a:schemeClr val="bg1"/>
                </a:solidFill>
              </a:rPr>
              <a:t>(</a:t>
            </a:r>
            <a:r>
              <a:rPr lang="en-IN" sz="4900" dirty="0">
                <a:solidFill>
                  <a:schemeClr val="bg1"/>
                </a:solidFill>
              </a:rPr>
              <a:t>20 minutes)</a:t>
            </a:r>
            <a:endParaRPr lang="en-IN" sz="7500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7AF231-444C-44D0-B791-BAFE395E3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1" y="3600"/>
            <a:ext cx="7266875" cy="6854400"/>
            <a:chOff x="4925125" y="3600"/>
            <a:chExt cx="7266875" cy="68544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152793A-5125-41FA-AEF6-96C5463D0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5125" y="10980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3C1632F-098D-4A05-B248-04B7ABFE0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05686" y="6531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A85C0F5-DDEB-454E-A0E4-B6F0FB4CA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3760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2">
            <a:extLst>
              <a:ext uri="{FF2B5EF4-FFF2-40B4-BE49-F238E27FC236}">
                <a16:creationId xmlns:a16="http://schemas.microsoft.com/office/drawing/2014/main" id="{7127A151-9D35-010F-EC3B-BDEFDF5822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8" r="7373"/>
          <a:stretch/>
        </p:blipFill>
        <p:spPr>
          <a:xfrm>
            <a:off x="20" y="-1"/>
            <a:ext cx="68579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284221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E92AE6-2AD0-47DC-933D-0B831A0F7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DC80F-66FA-2CC8-C0B1-D4797C8BE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674000"/>
            <a:ext cx="3474439" cy="4788000"/>
          </a:xfrm>
        </p:spPr>
        <p:txBody>
          <a:bodyPr anchor="b">
            <a:normAutofit/>
          </a:bodyPr>
          <a:lstStyle/>
          <a:p>
            <a:r>
              <a:rPr lang="en-IN" sz="5400" dirty="0">
                <a:solidFill>
                  <a:schemeClr val="bg1"/>
                </a:solidFill>
              </a:rPr>
              <a:t>Types of Fistulae</a:t>
            </a:r>
            <a:r>
              <a:rPr lang="en-IN" sz="5400" dirty="0"/>
              <a:t>of </a:t>
            </a:r>
            <a:r>
              <a:rPr lang="en-IN" sz="8000" dirty="0"/>
              <a:t>Fistulae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2BB455B6-3A41-E6F1-2050-CE79D7BB9B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893817"/>
              </p:ext>
            </p:extLst>
          </p:nvPr>
        </p:nvGraphicFramePr>
        <p:xfrm>
          <a:off x="4326673" y="836341"/>
          <a:ext cx="7314465" cy="5464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82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FA05-88A3-2E9F-FF3E-43F5B345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32" y="715013"/>
            <a:ext cx="11101135" cy="1634488"/>
          </a:xfrm>
        </p:spPr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Symptoms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45A6C1-FF62-CB41-6539-33DBDDDAE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77668"/>
              </p:ext>
            </p:extLst>
          </p:nvPr>
        </p:nvGraphicFramePr>
        <p:xfrm>
          <a:off x="540000" y="2349501"/>
          <a:ext cx="11202234" cy="3959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641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DAE2E-F9CA-739A-9558-01946F31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Recto-vaginal and Colo vaginal fistula </a:t>
            </a:r>
            <a:endParaRPr lang="en-IN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005CCA-AD60-7556-D406-E1CE22D75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855686"/>
              </p:ext>
            </p:extLst>
          </p:nvPr>
        </p:nvGraphicFramePr>
        <p:xfrm>
          <a:off x="540000" y="2528887"/>
          <a:ext cx="11101136" cy="3779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79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9DCF-116D-6C14-D482-A1AB9E37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Vesicovaginal fistula </a:t>
            </a:r>
            <a:endParaRPr lang="en-IN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231820-4A7A-9BD1-E571-AB3A1B74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015635"/>
              </p:ext>
            </p:extLst>
          </p:nvPr>
        </p:nvGraphicFramePr>
        <p:xfrm>
          <a:off x="540000" y="2528887"/>
          <a:ext cx="11101136" cy="3779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00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26595-F3D7-686D-9466-5574F1DE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210142"/>
          </a:xfrm>
        </p:spPr>
        <p:txBody>
          <a:bodyPr>
            <a:normAutofit/>
          </a:bodyPr>
          <a:lstStyle/>
          <a:p>
            <a:r>
              <a:rPr lang="en-IN" sz="4800" dirty="0"/>
              <a:t>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7B7E11-9CE9-656E-7AA7-6203F1EB4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786790"/>
              </p:ext>
            </p:extLst>
          </p:nvPr>
        </p:nvGraphicFramePr>
        <p:xfrm>
          <a:off x="540000" y="1818969"/>
          <a:ext cx="11101136" cy="4489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299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B10-CD86-DD45-8182-5023FAA53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357626"/>
          </a:xfrm>
        </p:spPr>
        <p:txBody>
          <a:bodyPr>
            <a:normAutofit/>
          </a:bodyPr>
          <a:lstStyle/>
          <a:p>
            <a:r>
              <a:rPr lang="en-IN" sz="4800" dirty="0"/>
              <a:t>Post Hysterectomy Fistula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B04E518-3730-55A6-C5D4-1A353B2269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114812"/>
              </p:ext>
            </p:extLst>
          </p:nvPr>
        </p:nvGraphicFramePr>
        <p:xfrm>
          <a:off x="539999" y="1897627"/>
          <a:ext cx="11224537" cy="4411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37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C2723E-16E3-95F8-03CB-54169F559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Q&amp; A and sharing treatment experience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243847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4E480B-94D6-46F9-A2B6-B98D311FD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823AB7-7BAD-4082-6036-A48CAE480F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604" r="1" b="8896"/>
          <a:stretch/>
        </p:blipFill>
        <p:spPr>
          <a:xfrm>
            <a:off x="-688" y="-4"/>
            <a:ext cx="12192687" cy="68580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24A5CBF4-323E-4A2D-A9CD-A3CC0050D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2406074" y="-5"/>
            <a:ext cx="9785926" cy="6858004"/>
            <a:chOff x="0" y="-3"/>
            <a:chExt cx="9785926" cy="685800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5BFDCD0-B536-4527-AB6E-79B0E4EDD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-3"/>
              <a:ext cx="9767888" cy="6858003"/>
              <a:chOff x="0" y="-3"/>
              <a:chExt cx="9767888" cy="6858003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850C5E2-9BE7-4321-8945-320FE5AA9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428999"/>
                <a:ext cx="9767888" cy="3429001"/>
              </a:xfrm>
              <a:prstGeom prst="rect">
                <a:avLst/>
              </a:prstGeom>
              <a:gradFill flip="none" rotWithShape="1">
                <a:gsLst>
                  <a:gs pos="32000">
                    <a:schemeClr val="bg1">
                      <a:alpha val="60000"/>
                    </a:schemeClr>
                  </a:gs>
                  <a:gs pos="0">
                    <a:schemeClr val="bg1">
                      <a:alpha val="80000"/>
                    </a:schemeClr>
                  </a:gs>
                  <a:gs pos="63000">
                    <a:schemeClr val="bg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7B89D3D-F057-4F89-87AC-DBA5FD04CE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V="1">
                <a:off x="0" y="-3"/>
                <a:ext cx="9767888" cy="3428999"/>
              </a:xfrm>
              <a:prstGeom prst="rect">
                <a:avLst/>
              </a:prstGeom>
              <a:gradFill flip="none" rotWithShape="1">
                <a:gsLst>
                  <a:gs pos="32000">
                    <a:schemeClr val="bg1">
                      <a:alpha val="60000"/>
                    </a:schemeClr>
                  </a:gs>
                  <a:gs pos="0">
                    <a:schemeClr val="bg1">
                      <a:alpha val="80000"/>
                    </a:schemeClr>
                  </a:gs>
                  <a:gs pos="63000">
                    <a:schemeClr val="bg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5B5518D-4B46-4866-BF9F-D6550DA002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-1"/>
              <a:ext cx="9785926" cy="6858002"/>
              <a:chOff x="0" y="-1"/>
              <a:chExt cx="9785926" cy="685800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1673445-12E5-48F8-BEF8-87016BBC52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429000"/>
                <a:ext cx="9785926" cy="34290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/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ACC629B-B138-4925-BE58-F4E4E2CC8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V="1">
                <a:off x="0" y="-1"/>
                <a:ext cx="9785926" cy="342899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/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F565D01-6AAA-4149-B7F9-257DDE044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V="1">
              <a:off x="1241733" y="-1241732"/>
              <a:ext cx="6312874" cy="8796338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A26A215-743C-44FA-BCDF-557D447D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-1"/>
              <a:ext cx="9768670" cy="6858002"/>
              <a:chOff x="0" y="-1"/>
              <a:chExt cx="9768670" cy="685800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DC24E92-BC4D-4062-B4E9-06E64DFC6F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82" y="3429000"/>
                <a:ext cx="9767888" cy="34290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36FDDFC-223B-4390-8055-FA8AA406EF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V="1">
                <a:off x="0" y="-1"/>
                <a:ext cx="9767888" cy="342899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DC3C03-35B1-964C-ED69-DFC3E3165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200" y="540000"/>
            <a:ext cx="4500561" cy="42598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402946710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LightSeedLeftStep">
      <a:dk1>
        <a:srgbClr val="000000"/>
      </a:dk1>
      <a:lt1>
        <a:srgbClr val="FFFFFF"/>
      </a:lt1>
      <a:dk2>
        <a:srgbClr val="3A2441"/>
      </a:dk2>
      <a:lt2>
        <a:srgbClr val="E2E5E8"/>
      </a:lt2>
      <a:accent1>
        <a:srgbClr val="BB9B82"/>
      </a:accent1>
      <a:accent2>
        <a:srgbClr val="BA807F"/>
      </a:accent2>
      <a:accent3>
        <a:srgbClr val="C594A8"/>
      </a:accent3>
      <a:accent4>
        <a:srgbClr val="BA7FAF"/>
      </a:accent4>
      <a:accent5>
        <a:srgbClr val="BB96C6"/>
      </a:accent5>
      <a:accent6>
        <a:srgbClr val="947FBA"/>
      </a:accent6>
      <a:hlink>
        <a:srgbClr val="5B86A7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297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Bell MT</vt:lpstr>
      <vt:lpstr>GlowVTI</vt:lpstr>
      <vt:lpstr>Fistulae in Invasive Cervical Cancer  (20 minutes)</vt:lpstr>
      <vt:lpstr>Types of Fistulaeof Fistulae</vt:lpstr>
      <vt:lpstr>Symptoms</vt:lpstr>
      <vt:lpstr>Recto-vaginal and Colo vaginal fistula </vt:lpstr>
      <vt:lpstr>Vesicovaginal fistula </vt:lpstr>
      <vt:lpstr>Management</vt:lpstr>
      <vt:lpstr>Post Hysterectomy Fistula </vt:lpstr>
      <vt:lpstr>  Q&amp; A and sharing treatment experience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Fistulae in Invasive Cervical Cancer</dc:title>
  <dc:creator>Suresh Kumar</dc:creator>
  <cp:lastModifiedBy>Suresh Kumar</cp:lastModifiedBy>
  <cp:revision>2</cp:revision>
  <dcterms:created xsi:type="dcterms:W3CDTF">2022-12-26T15:56:37Z</dcterms:created>
  <dcterms:modified xsi:type="dcterms:W3CDTF">2022-12-28T15:59:49Z</dcterms:modified>
</cp:coreProperties>
</file>